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57" r:id="rId3"/>
    <p:sldId id="259" r:id="rId4"/>
    <p:sldId id="260" r:id="rId5"/>
    <p:sldId id="294" r:id="rId6"/>
    <p:sldId id="295" r:id="rId7"/>
    <p:sldId id="296" r:id="rId8"/>
    <p:sldId id="297" r:id="rId9"/>
    <p:sldId id="298" r:id="rId10"/>
    <p:sldId id="265" r:id="rId11"/>
    <p:sldId id="272" r:id="rId12"/>
    <p:sldId id="263" r:id="rId13"/>
    <p:sldId id="266" r:id="rId14"/>
    <p:sldId id="267" r:id="rId15"/>
    <p:sldId id="304" r:id="rId16"/>
    <p:sldId id="268" r:id="rId17"/>
    <p:sldId id="264" r:id="rId18"/>
    <p:sldId id="293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5FB4"/>
    <a:srgbClr val="BFE2E3"/>
    <a:srgbClr val="337FCE"/>
    <a:srgbClr val="2F7BC7"/>
    <a:srgbClr val="59C127"/>
    <a:srgbClr val="4EB71C"/>
    <a:srgbClr val="50BE20"/>
    <a:srgbClr val="226BC1"/>
    <a:srgbClr val="45B314"/>
    <a:srgbClr val="44B3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36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4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AB05B-3E0B-49CF-880F-46A26422BC2F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18011-6B56-46E2-9E05-742A071BC07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7949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8011-6B56-46E2-9E05-742A071BC07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364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8011-6B56-46E2-9E05-742A071BC07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4027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8011-6B56-46E2-9E05-742A071BC07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5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8011-6B56-46E2-9E05-742A071BC07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1763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8011-6B56-46E2-9E05-742A071BC07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097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8011-6B56-46E2-9E05-742A071BC07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50747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8011-6B56-46E2-9E05-742A071BC074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6038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8011-6B56-46E2-9E05-742A071BC074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8996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8011-6B56-46E2-9E05-742A071BC074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15636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8011-6B56-46E2-9E05-742A071BC074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976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8011-6B56-46E2-9E05-742A071BC07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877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8011-6B56-46E2-9E05-742A071BC07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603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8011-6B56-46E2-9E05-742A071BC07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66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8011-6B56-46E2-9E05-742A071BC07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66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8011-6B56-46E2-9E05-742A071BC07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66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8011-6B56-46E2-9E05-742A071BC07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66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8011-6B56-46E2-9E05-742A071BC07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66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8011-6B56-46E2-9E05-742A071BC07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66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CC28-3019-42C2-9823-43814BAC7066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3191-FBB8-4069-9CA7-08D200DCF6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9288746"/>
      </p:ext>
    </p:extLst>
  </p:cSld>
  <p:clrMapOvr>
    <a:masterClrMapping/>
  </p:clrMapOvr>
  <p:transition spd="slow" advClick="0" advTm="1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CC28-3019-42C2-9823-43814BAC7066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3191-FBB8-4069-9CA7-08D200DCF6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7116866"/>
      </p:ext>
    </p:extLst>
  </p:cSld>
  <p:clrMapOvr>
    <a:masterClrMapping/>
  </p:clrMapOvr>
  <p:transition spd="slow" advClick="0" advTm="1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CC28-3019-42C2-9823-43814BAC7066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3191-FBB8-4069-9CA7-08D200DCF6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2954478"/>
      </p:ext>
    </p:extLst>
  </p:cSld>
  <p:clrMapOvr>
    <a:masterClrMapping/>
  </p:clrMapOvr>
  <p:transition spd="slow" advClick="0" advTm="1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CC28-3019-42C2-9823-43814BAC7066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3191-FBB8-4069-9CA7-08D200DCF6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599645"/>
      </p:ext>
    </p:extLst>
  </p:cSld>
  <p:clrMapOvr>
    <a:masterClrMapping/>
  </p:clrMapOvr>
  <p:transition spd="slow" advClick="0" advTm="1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CC28-3019-42C2-9823-43814BAC7066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3191-FBB8-4069-9CA7-08D200DCF6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016536"/>
      </p:ext>
    </p:extLst>
  </p:cSld>
  <p:clrMapOvr>
    <a:masterClrMapping/>
  </p:clrMapOvr>
  <p:transition spd="slow" advClick="0" advTm="1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CC28-3019-42C2-9823-43814BAC7066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3191-FBB8-4069-9CA7-08D200DCF6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8357823"/>
      </p:ext>
    </p:extLst>
  </p:cSld>
  <p:clrMapOvr>
    <a:masterClrMapping/>
  </p:clrMapOvr>
  <p:transition spd="slow" advClick="0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CC28-3019-42C2-9823-43814BAC7066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3191-FBB8-4069-9CA7-08D200DCF6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2684831"/>
      </p:ext>
    </p:extLst>
  </p:cSld>
  <p:clrMapOvr>
    <a:masterClrMapping/>
  </p:clrMapOvr>
  <p:transition spd="slow" advClick="0" advTm="1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CC28-3019-42C2-9823-43814BAC7066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3191-FBB8-4069-9CA7-08D200DCF6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4902144"/>
      </p:ext>
    </p:extLst>
  </p:cSld>
  <p:clrMapOvr>
    <a:masterClrMapping/>
  </p:clrMapOvr>
  <p:transition spd="slow" advClick="0" advTm="1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CC28-3019-42C2-9823-43814BAC7066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3191-FBB8-4069-9CA7-08D200DCF6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744310"/>
      </p:ext>
    </p:extLst>
  </p:cSld>
  <p:clrMapOvr>
    <a:masterClrMapping/>
  </p:clrMapOvr>
  <p:transition spd="slow" advClick="0" advTm="1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CC28-3019-42C2-9823-43814BAC7066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3191-FBB8-4069-9CA7-08D200DCF6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734344"/>
      </p:ext>
    </p:extLst>
  </p:cSld>
  <p:clrMapOvr>
    <a:masterClrMapping/>
  </p:clrMapOvr>
  <p:transition spd="slow" advClick="0" advTm="1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CC28-3019-42C2-9823-43814BAC7066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D3191-FBB8-4069-9CA7-08D200DCF6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485228"/>
      </p:ext>
    </p:extLst>
  </p:cSld>
  <p:clrMapOvr>
    <a:masterClrMapping/>
  </p:clrMapOvr>
  <p:transition spd="slow" advClick="0" advTm="1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7CC28-3019-42C2-9823-43814BAC7066}" type="datetimeFigureOut">
              <a:rPr lang="zh-CN" altLang="en-US" smtClean="0"/>
              <a:pPr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D3191-FBB8-4069-9CA7-08D200DCF6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38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640"/>
            <a:ext cx="12234118" cy="610266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95482"/>
            <a:ext cx="12349503" cy="268783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139" y="766992"/>
            <a:ext cx="2672936" cy="71100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9909" y="2732323"/>
            <a:ext cx="2672936" cy="711001"/>
          </a:xfrm>
          <a:prstGeom prst="rect">
            <a:avLst/>
          </a:prstGeom>
        </p:spPr>
      </p:pic>
      <p:pic>
        <p:nvPicPr>
          <p:cNvPr id="6" name="Lady &amp; Bird (淑女与鸟组合) - Stephanie Says (史蒂芬妮说)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933303" y="-1000169"/>
            <a:ext cx="609600" cy="6096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855615" y="1476210"/>
            <a:ext cx="84815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8000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8000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8000" dirty="0" err="1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8000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8000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8000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8000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8000" dirty="0"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74292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554" y="256275"/>
            <a:ext cx="4178564" cy="909452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6247711" y="1747540"/>
            <a:ext cx="5171145" cy="1264496"/>
            <a:chOff x="6247711" y="1413010"/>
            <a:chExt cx="5171145" cy="1264496"/>
          </a:xfrm>
        </p:grpSpPr>
        <p:sp>
          <p:nvSpPr>
            <p:cNvPr id="8" name="任意多边形 7"/>
            <p:cNvSpPr/>
            <p:nvPr/>
          </p:nvSpPr>
          <p:spPr>
            <a:xfrm flipH="1">
              <a:off x="6247711" y="1413010"/>
              <a:ext cx="5042806" cy="1264496"/>
            </a:xfrm>
            <a:custGeom>
              <a:avLst/>
              <a:gdLst>
                <a:gd name="connsiteX0" fmla="*/ 4669224 w 5042806"/>
                <a:gd name="connsiteY0" fmla="*/ 126700 h 1264496"/>
                <a:gd name="connsiteX1" fmla="*/ 4890693 w 5042806"/>
                <a:gd name="connsiteY1" fmla="*/ 348169 h 1264496"/>
                <a:gd name="connsiteX2" fmla="*/ 4890693 w 5042806"/>
                <a:gd name="connsiteY2" fmla="*/ 905003 h 1264496"/>
                <a:gd name="connsiteX3" fmla="*/ 4669224 w 5042806"/>
                <a:gd name="connsiteY3" fmla="*/ 1126472 h 1264496"/>
                <a:gd name="connsiteX4" fmla="*/ 4112390 w 5042806"/>
                <a:gd name="connsiteY4" fmla="*/ 1126472 h 1264496"/>
                <a:gd name="connsiteX5" fmla="*/ 3890921 w 5042806"/>
                <a:gd name="connsiteY5" fmla="*/ 905003 h 1264496"/>
                <a:gd name="connsiteX6" fmla="*/ 3890921 w 5042806"/>
                <a:gd name="connsiteY6" fmla="*/ 348169 h 1264496"/>
                <a:gd name="connsiteX7" fmla="*/ 4112390 w 5042806"/>
                <a:gd name="connsiteY7" fmla="*/ 126700 h 1264496"/>
                <a:gd name="connsiteX8" fmla="*/ 4831784 w 5042806"/>
                <a:gd name="connsiteY8" fmla="*/ 0 h 1264496"/>
                <a:gd name="connsiteX9" fmla="*/ 4000656 w 5042806"/>
                <a:gd name="connsiteY9" fmla="*/ 0 h 1264496"/>
                <a:gd name="connsiteX10" fmla="*/ 3996053 w 5042806"/>
                <a:gd name="connsiteY10" fmla="*/ 464 h 1264496"/>
                <a:gd name="connsiteX11" fmla="*/ 632016 w 5042806"/>
                <a:gd name="connsiteY11" fmla="*/ 464 h 1264496"/>
                <a:gd name="connsiteX12" fmla="*/ 0 w 5042806"/>
                <a:gd name="connsiteY12" fmla="*/ 632480 h 1264496"/>
                <a:gd name="connsiteX13" fmla="*/ 632016 w 5042806"/>
                <a:gd name="connsiteY13" fmla="*/ 1264496 h 1264496"/>
                <a:gd name="connsiteX14" fmla="*/ 4000656 w 5042806"/>
                <a:gd name="connsiteY14" fmla="*/ 1264496 h 1264496"/>
                <a:gd name="connsiteX15" fmla="*/ 4218285 w 5042806"/>
                <a:gd name="connsiteY15" fmla="*/ 1264496 h 1264496"/>
                <a:gd name="connsiteX16" fmla="*/ 4831784 w 5042806"/>
                <a:gd name="connsiteY16" fmla="*/ 1264496 h 1264496"/>
                <a:gd name="connsiteX17" fmla="*/ 5042806 w 5042806"/>
                <a:gd name="connsiteY17" fmla="*/ 1053474 h 1264496"/>
                <a:gd name="connsiteX18" fmla="*/ 5042806 w 5042806"/>
                <a:gd name="connsiteY18" fmla="*/ 211022 h 1264496"/>
                <a:gd name="connsiteX19" fmla="*/ 4831784 w 5042806"/>
                <a:gd name="connsiteY19" fmla="*/ 0 h 1264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42806" h="1264496">
                  <a:moveTo>
                    <a:pt x="4669224" y="126700"/>
                  </a:moveTo>
                  <a:cubicBezTo>
                    <a:pt x="4791538" y="126700"/>
                    <a:pt x="4890693" y="225855"/>
                    <a:pt x="4890693" y="348169"/>
                  </a:cubicBezTo>
                  <a:lnTo>
                    <a:pt x="4890693" y="905003"/>
                  </a:lnTo>
                  <a:cubicBezTo>
                    <a:pt x="4890693" y="1027317"/>
                    <a:pt x="4791538" y="1126472"/>
                    <a:pt x="4669224" y="1126472"/>
                  </a:cubicBezTo>
                  <a:lnTo>
                    <a:pt x="4112390" y="1126472"/>
                  </a:lnTo>
                  <a:cubicBezTo>
                    <a:pt x="3990076" y="1126472"/>
                    <a:pt x="3890921" y="1027317"/>
                    <a:pt x="3890921" y="905003"/>
                  </a:cubicBezTo>
                  <a:lnTo>
                    <a:pt x="3890921" y="348169"/>
                  </a:lnTo>
                  <a:cubicBezTo>
                    <a:pt x="3890921" y="225855"/>
                    <a:pt x="3990076" y="126700"/>
                    <a:pt x="4112390" y="126700"/>
                  </a:cubicBezTo>
                  <a:close/>
                  <a:moveTo>
                    <a:pt x="4831784" y="0"/>
                  </a:moveTo>
                  <a:lnTo>
                    <a:pt x="4000656" y="0"/>
                  </a:lnTo>
                  <a:lnTo>
                    <a:pt x="3996053" y="464"/>
                  </a:lnTo>
                  <a:lnTo>
                    <a:pt x="632016" y="464"/>
                  </a:lnTo>
                  <a:cubicBezTo>
                    <a:pt x="282963" y="464"/>
                    <a:pt x="0" y="283427"/>
                    <a:pt x="0" y="632480"/>
                  </a:cubicBezTo>
                  <a:cubicBezTo>
                    <a:pt x="0" y="981533"/>
                    <a:pt x="282963" y="1264496"/>
                    <a:pt x="632016" y="1264496"/>
                  </a:cubicBezTo>
                  <a:lnTo>
                    <a:pt x="4000656" y="1264496"/>
                  </a:lnTo>
                  <a:lnTo>
                    <a:pt x="4218285" y="1264496"/>
                  </a:lnTo>
                  <a:lnTo>
                    <a:pt x="4831784" y="1264496"/>
                  </a:lnTo>
                  <a:cubicBezTo>
                    <a:pt x="4948328" y="1264496"/>
                    <a:pt x="5042806" y="1170018"/>
                    <a:pt x="5042806" y="1053474"/>
                  </a:cubicBezTo>
                  <a:lnTo>
                    <a:pt x="5042806" y="211022"/>
                  </a:lnTo>
                  <a:cubicBezTo>
                    <a:pt x="5042806" y="94478"/>
                    <a:pt x="4948328" y="0"/>
                    <a:pt x="4831784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480112" y="1691315"/>
              <a:ext cx="793807" cy="70788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4000" b="1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01</a:t>
              </a:r>
              <a:endParaRPr lang="zh-CN" altLang="en-US" sz="40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477922" y="1515632"/>
              <a:ext cx="3940934" cy="107721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vi-VN" sz="3200" dirty="0" smtClean="0">
                  <a:solidFill>
                    <a:schemeClr val="bg1"/>
                  </a:solidFill>
                  <a:latin typeface="+mj-lt"/>
                </a:rPr>
                <a:t>Tác giả đang ở Lũng Cú hay Cà Mau?</a:t>
              </a:r>
              <a:endParaRPr lang="en-US" altLang="zh-CN" sz="44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324514" y="4250595"/>
            <a:ext cx="5867486" cy="1283860"/>
            <a:chOff x="6324514" y="3916065"/>
            <a:chExt cx="5372974" cy="1283860"/>
          </a:xfrm>
        </p:grpSpPr>
        <p:sp>
          <p:nvSpPr>
            <p:cNvPr id="14" name="任意多边形 13"/>
            <p:cNvSpPr/>
            <p:nvPr/>
          </p:nvSpPr>
          <p:spPr>
            <a:xfrm flipH="1">
              <a:off x="6324514" y="3935429"/>
              <a:ext cx="5042806" cy="1264496"/>
            </a:xfrm>
            <a:custGeom>
              <a:avLst/>
              <a:gdLst>
                <a:gd name="connsiteX0" fmla="*/ 4669224 w 5042806"/>
                <a:gd name="connsiteY0" fmla="*/ 126700 h 1264496"/>
                <a:gd name="connsiteX1" fmla="*/ 4890693 w 5042806"/>
                <a:gd name="connsiteY1" fmla="*/ 348169 h 1264496"/>
                <a:gd name="connsiteX2" fmla="*/ 4890693 w 5042806"/>
                <a:gd name="connsiteY2" fmla="*/ 905003 h 1264496"/>
                <a:gd name="connsiteX3" fmla="*/ 4669224 w 5042806"/>
                <a:gd name="connsiteY3" fmla="*/ 1126472 h 1264496"/>
                <a:gd name="connsiteX4" fmla="*/ 4112390 w 5042806"/>
                <a:gd name="connsiteY4" fmla="*/ 1126472 h 1264496"/>
                <a:gd name="connsiteX5" fmla="*/ 3890921 w 5042806"/>
                <a:gd name="connsiteY5" fmla="*/ 905003 h 1264496"/>
                <a:gd name="connsiteX6" fmla="*/ 3890921 w 5042806"/>
                <a:gd name="connsiteY6" fmla="*/ 348169 h 1264496"/>
                <a:gd name="connsiteX7" fmla="*/ 4112390 w 5042806"/>
                <a:gd name="connsiteY7" fmla="*/ 126700 h 1264496"/>
                <a:gd name="connsiteX8" fmla="*/ 4831784 w 5042806"/>
                <a:gd name="connsiteY8" fmla="*/ 0 h 1264496"/>
                <a:gd name="connsiteX9" fmla="*/ 4000656 w 5042806"/>
                <a:gd name="connsiteY9" fmla="*/ 0 h 1264496"/>
                <a:gd name="connsiteX10" fmla="*/ 3996053 w 5042806"/>
                <a:gd name="connsiteY10" fmla="*/ 464 h 1264496"/>
                <a:gd name="connsiteX11" fmla="*/ 632016 w 5042806"/>
                <a:gd name="connsiteY11" fmla="*/ 464 h 1264496"/>
                <a:gd name="connsiteX12" fmla="*/ 0 w 5042806"/>
                <a:gd name="connsiteY12" fmla="*/ 632480 h 1264496"/>
                <a:gd name="connsiteX13" fmla="*/ 632016 w 5042806"/>
                <a:gd name="connsiteY13" fmla="*/ 1264496 h 1264496"/>
                <a:gd name="connsiteX14" fmla="*/ 4000656 w 5042806"/>
                <a:gd name="connsiteY14" fmla="*/ 1264496 h 1264496"/>
                <a:gd name="connsiteX15" fmla="*/ 4218285 w 5042806"/>
                <a:gd name="connsiteY15" fmla="*/ 1264496 h 1264496"/>
                <a:gd name="connsiteX16" fmla="*/ 4831784 w 5042806"/>
                <a:gd name="connsiteY16" fmla="*/ 1264496 h 1264496"/>
                <a:gd name="connsiteX17" fmla="*/ 5042806 w 5042806"/>
                <a:gd name="connsiteY17" fmla="*/ 1053474 h 1264496"/>
                <a:gd name="connsiteX18" fmla="*/ 5042806 w 5042806"/>
                <a:gd name="connsiteY18" fmla="*/ 211022 h 1264496"/>
                <a:gd name="connsiteX19" fmla="*/ 4831784 w 5042806"/>
                <a:gd name="connsiteY19" fmla="*/ 0 h 1264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42806" h="1264496">
                  <a:moveTo>
                    <a:pt x="4669224" y="126700"/>
                  </a:moveTo>
                  <a:cubicBezTo>
                    <a:pt x="4791538" y="126700"/>
                    <a:pt x="4890693" y="225855"/>
                    <a:pt x="4890693" y="348169"/>
                  </a:cubicBezTo>
                  <a:lnTo>
                    <a:pt x="4890693" y="905003"/>
                  </a:lnTo>
                  <a:cubicBezTo>
                    <a:pt x="4890693" y="1027317"/>
                    <a:pt x="4791538" y="1126472"/>
                    <a:pt x="4669224" y="1126472"/>
                  </a:cubicBezTo>
                  <a:lnTo>
                    <a:pt x="4112390" y="1126472"/>
                  </a:lnTo>
                  <a:cubicBezTo>
                    <a:pt x="3990076" y="1126472"/>
                    <a:pt x="3890921" y="1027317"/>
                    <a:pt x="3890921" y="905003"/>
                  </a:cubicBezTo>
                  <a:lnTo>
                    <a:pt x="3890921" y="348169"/>
                  </a:lnTo>
                  <a:cubicBezTo>
                    <a:pt x="3890921" y="225855"/>
                    <a:pt x="3990076" y="126700"/>
                    <a:pt x="4112390" y="126700"/>
                  </a:cubicBezTo>
                  <a:close/>
                  <a:moveTo>
                    <a:pt x="4831784" y="0"/>
                  </a:moveTo>
                  <a:lnTo>
                    <a:pt x="4000656" y="0"/>
                  </a:lnTo>
                  <a:lnTo>
                    <a:pt x="3996053" y="464"/>
                  </a:lnTo>
                  <a:lnTo>
                    <a:pt x="632016" y="464"/>
                  </a:lnTo>
                  <a:cubicBezTo>
                    <a:pt x="282963" y="464"/>
                    <a:pt x="0" y="283427"/>
                    <a:pt x="0" y="632480"/>
                  </a:cubicBezTo>
                  <a:cubicBezTo>
                    <a:pt x="0" y="981533"/>
                    <a:pt x="282963" y="1264496"/>
                    <a:pt x="632016" y="1264496"/>
                  </a:cubicBezTo>
                  <a:lnTo>
                    <a:pt x="4000656" y="1264496"/>
                  </a:lnTo>
                  <a:lnTo>
                    <a:pt x="4218285" y="1264496"/>
                  </a:lnTo>
                  <a:lnTo>
                    <a:pt x="4831784" y="1264496"/>
                  </a:lnTo>
                  <a:cubicBezTo>
                    <a:pt x="4948328" y="1264496"/>
                    <a:pt x="5042806" y="1170018"/>
                    <a:pt x="5042806" y="1053474"/>
                  </a:cubicBezTo>
                  <a:lnTo>
                    <a:pt x="5042806" y="211022"/>
                  </a:lnTo>
                  <a:cubicBezTo>
                    <a:pt x="5042806" y="94478"/>
                    <a:pt x="4948328" y="0"/>
                    <a:pt x="4831784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517019" y="4213734"/>
              <a:ext cx="169162" cy="83099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endParaRPr lang="zh-CN" altLang="en-US" sz="4800" b="1" dirty="0">
                <a:solidFill>
                  <a:srgbClr val="41B111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515923" y="3916065"/>
              <a:ext cx="4181565" cy="107721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vi-VN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ừ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nơi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ở, t</a:t>
              </a:r>
              <a:r>
                <a:rPr lang="vi-VN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ác giả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nghĩ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đâu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altLang="zh-CN" sz="44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46410" y="2843592"/>
            <a:ext cx="5339414" cy="1264496"/>
            <a:chOff x="843018" y="2509062"/>
            <a:chExt cx="5042806" cy="1264496"/>
          </a:xfrm>
        </p:grpSpPr>
        <p:sp>
          <p:nvSpPr>
            <p:cNvPr id="18" name="任意多边形 17"/>
            <p:cNvSpPr/>
            <p:nvPr/>
          </p:nvSpPr>
          <p:spPr>
            <a:xfrm>
              <a:off x="843018" y="2509062"/>
              <a:ext cx="5042806" cy="1264496"/>
            </a:xfrm>
            <a:custGeom>
              <a:avLst/>
              <a:gdLst>
                <a:gd name="connsiteX0" fmla="*/ 4112392 w 5042806"/>
                <a:gd name="connsiteY0" fmla="*/ 126700 h 1264496"/>
                <a:gd name="connsiteX1" fmla="*/ 3890923 w 5042806"/>
                <a:gd name="connsiteY1" fmla="*/ 348169 h 1264496"/>
                <a:gd name="connsiteX2" fmla="*/ 3890923 w 5042806"/>
                <a:gd name="connsiteY2" fmla="*/ 905003 h 1264496"/>
                <a:gd name="connsiteX3" fmla="*/ 4112392 w 5042806"/>
                <a:gd name="connsiteY3" fmla="*/ 1126472 h 1264496"/>
                <a:gd name="connsiteX4" fmla="*/ 4669226 w 5042806"/>
                <a:gd name="connsiteY4" fmla="*/ 1126472 h 1264496"/>
                <a:gd name="connsiteX5" fmla="*/ 4890695 w 5042806"/>
                <a:gd name="connsiteY5" fmla="*/ 905003 h 1264496"/>
                <a:gd name="connsiteX6" fmla="*/ 4890695 w 5042806"/>
                <a:gd name="connsiteY6" fmla="*/ 348169 h 1264496"/>
                <a:gd name="connsiteX7" fmla="*/ 4669226 w 5042806"/>
                <a:gd name="connsiteY7" fmla="*/ 126700 h 1264496"/>
                <a:gd name="connsiteX8" fmla="*/ 4000656 w 5042806"/>
                <a:gd name="connsiteY8" fmla="*/ 0 h 1264496"/>
                <a:gd name="connsiteX9" fmla="*/ 4831784 w 5042806"/>
                <a:gd name="connsiteY9" fmla="*/ 0 h 1264496"/>
                <a:gd name="connsiteX10" fmla="*/ 5042806 w 5042806"/>
                <a:gd name="connsiteY10" fmla="*/ 211022 h 1264496"/>
                <a:gd name="connsiteX11" fmla="*/ 5042806 w 5042806"/>
                <a:gd name="connsiteY11" fmla="*/ 1053474 h 1264496"/>
                <a:gd name="connsiteX12" fmla="*/ 4831784 w 5042806"/>
                <a:gd name="connsiteY12" fmla="*/ 1264496 h 1264496"/>
                <a:gd name="connsiteX13" fmla="*/ 4218285 w 5042806"/>
                <a:gd name="connsiteY13" fmla="*/ 1264496 h 1264496"/>
                <a:gd name="connsiteX14" fmla="*/ 4000656 w 5042806"/>
                <a:gd name="connsiteY14" fmla="*/ 1264496 h 1264496"/>
                <a:gd name="connsiteX15" fmla="*/ 632016 w 5042806"/>
                <a:gd name="connsiteY15" fmla="*/ 1264496 h 1264496"/>
                <a:gd name="connsiteX16" fmla="*/ 0 w 5042806"/>
                <a:gd name="connsiteY16" fmla="*/ 632480 h 1264496"/>
                <a:gd name="connsiteX17" fmla="*/ 632016 w 5042806"/>
                <a:gd name="connsiteY17" fmla="*/ 464 h 1264496"/>
                <a:gd name="connsiteX18" fmla="*/ 3996053 w 5042806"/>
                <a:gd name="connsiteY18" fmla="*/ 464 h 1264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42806" h="1264496">
                  <a:moveTo>
                    <a:pt x="4112392" y="126700"/>
                  </a:moveTo>
                  <a:cubicBezTo>
                    <a:pt x="3990078" y="126700"/>
                    <a:pt x="3890923" y="225855"/>
                    <a:pt x="3890923" y="348169"/>
                  </a:cubicBezTo>
                  <a:lnTo>
                    <a:pt x="3890923" y="905003"/>
                  </a:lnTo>
                  <a:cubicBezTo>
                    <a:pt x="3890923" y="1027317"/>
                    <a:pt x="3990078" y="1126472"/>
                    <a:pt x="4112392" y="1126472"/>
                  </a:cubicBezTo>
                  <a:lnTo>
                    <a:pt x="4669226" y="1126472"/>
                  </a:lnTo>
                  <a:cubicBezTo>
                    <a:pt x="4791540" y="1126472"/>
                    <a:pt x="4890695" y="1027317"/>
                    <a:pt x="4890695" y="905003"/>
                  </a:cubicBezTo>
                  <a:lnTo>
                    <a:pt x="4890695" y="348169"/>
                  </a:lnTo>
                  <a:cubicBezTo>
                    <a:pt x="4890695" y="225855"/>
                    <a:pt x="4791540" y="126700"/>
                    <a:pt x="4669226" y="126700"/>
                  </a:cubicBezTo>
                  <a:close/>
                  <a:moveTo>
                    <a:pt x="4000656" y="0"/>
                  </a:moveTo>
                  <a:lnTo>
                    <a:pt x="4831784" y="0"/>
                  </a:lnTo>
                  <a:cubicBezTo>
                    <a:pt x="4948328" y="0"/>
                    <a:pt x="5042806" y="94478"/>
                    <a:pt x="5042806" y="211022"/>
                  </a:cubicBezTo>
                  <a:lnTo>
                    <a:pt x="5042806" y="1053474"/>
                  </a:lnTo>
                  <a:cubicBezTo>
                    <a:pt x="5042806" y="1170018"/>
                    <a:pt x="4948328" y="1264496"/>
                    <a:pt x="4831784" y="1264496"/>
                  </a:cubicBezTo>
                  <a:lnTo>
                    <a:pt x="4218285" y="1264496"/>
                  </a:lnTo>
                  <a:lnTo>
                    <a:pt x="4000656" y="1264496"/>
                  </a:lnTo>
                  <a:lnTo>
                    <a:pt x="632016" y="1264496"/>
                  </a:lnTo>
                  <a:cubicBezTo>
                    <a:pt x="282963" y="1264496"/>
                    <a:pt x="0" y="981533"/>
                    <a:pt x="0" y="632480"/>
                  </a:cubicBezTo>
                  <a:cubicBezTo>
                    <a:pt x="0" y="283427"/>
                    <a:pt x="282963" y="464"/>
                    <a:pt x="632016" y="464"/>
                  </a:cubicBezTo>
                  <a:lnTo>
                    <a:pt x="3996053" y="464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777906" y="2787367"/>
              <a:ext cx="749710" cy="70788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4000" b="1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02</a:t>
              </a:r>
              <a:endParaRPr lang="zh-CN" altLang="en-US" sz="40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914400" y="2617443"/>
              <a:ext cx="4259765" cy="107721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vi-VN" sz="3200" dirty="0" smtClean="0">
                  <a:solidFill>
                    <a:schemeClr val="bg1"/>
                  </a:solidFill>
                  <a:latin typeface="+mj-lt"/>
                </a:rPr>
                <a:t>Tác giả có tình cảm như thế nào đối với</a:t>
              </a:r>
              <a:r>
                <a:rPr lang="en-US" sz="32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nơi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altLang="zh-CN" sz="44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693320" y="2477185"/>
            <a:ext cx="813903" cy="3081331"/>
            <a:chOff x="5693320" y="2142655"/>
            <a:chExt cx="813903" cy="3081331"/>
          </a:xfrm>
        </p:grpSpPr>
        <p:grpSp>
          <p:nvGrpSpPr>
            <p:cNvPr id="24" name="组合 23"/>
            <p:cNvGrpSpPr/>
            <p:nvPr/>
          </p:nvGrpSpPr>
          <p:grpSpPr>
            <a:xfrm>
              <a:off x="5733713" y="3569022"/>
              <a:ext cx="773510" cy="558912"/>
              <a:chOff x="5733713" y="3569022"/>
              <a:chExt cx="773510" cy="558912"/>
            </a:xfrm>
          </p:grpSpPr>
          <p:sp>
            <p:nvSpPr>
              <p:cNvPr id="33" name="矩形 32"/>
              <p:cNvSpPr/>
              <p:nvPr/>
            </p:nvSpPr>
            <p:spPr>
              <a:xfrm flipH="1">
                <a:off x="6127198" y="3935429"/>
                <a:ext cx="380025" cy="192505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 flipH="1">
                <a:off x="5939504" y="3761527"/>
                <a:ext cx="192505" cy="192505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 flipH="1">
                <a:off x="5733713" y="3569022"/>
                <a:ext cx="205789" cy="192505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5693320" y="2142655"/>
              <a:ext cx="627931" cy="558912"/>
              <a:chOff x="5693320" y="2142655"/>
              <a:chExt cx="627931" cy="558912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5693320" y="2509062"/>
                <a:ext cx="242921" cy="192505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5936241" y="2335160"/>
                <a:ext cx="192505" cy="192505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6128746" y="2142655"/>
                <a:ext cx="192505" cy="192505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5766859" y="4665074"/>
              <a:ext cx="627931" cy="558912"/>
              <a:chOff x="5766859" y="4665074"/>
              <a:chExt cx="627931" cy="558912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5766859" y="5031481"/>
                <a:ext cx="237933" cy="192505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6009780" y="4857579"/>
                <a:ext cx="192505" cy="192505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6202285" y="4665074"/>
                <a:ext cx="192505" cy="192505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624468" y="5366011"/>
            <a:ext cx="5311773" cy="1301359"/>
            <a:chOff x="624468" y="5031481"/>
            <a:chExt cx="5311773" cy="1301359"/>
          </a:xfrm>
        </p:grpSpPr>
        <p:sp>
          <p:nvSpPr>
            <p:cNvPr id="37" name="任意多边形 36"/>
            <p:cNvSpPr/>
            <p:nvPr/>
          </p:nvSpPr>
          <p:spPr>
            <a:xfrm>
              <a:off x="624468" y="5031481"/>
              <a:ext cx="5311773" cy="1264496"/>
            </a:xfrm>
            <a:custGeom>
              <a:avLst/>
              <a:gdLst>
                <a:gd name="connsiteX0" fmla="*/ 4112391 w 5019683"/>
                <a:gd name="connsiteY0" fmla="*/ 126700 h 1264496"/>
                <a:gd name="connsiteX1" fmla="*/ 3890922 w 5019683"/>
                <a:gd name="connsiteY1" fmla="*/ 348169 h 1264496"/>
                <a:gd name="connsiteX2" fmla="*/ 3890922 w 5019683"/>
                <a:gd name="connsiteY2" fmla="*/ 905003 h 1264496"/>
                <a:gd name="connsiteX3" fmla="*/ 4112391 w 5019683"/>
                <a:gd name="connsiteY3" fmla="*/ 1126472 h 1264496"/>
                <a:gd name="connsiteX4" fmla="*/ 4669225 w 5019683"/>
                <a:gd name="connsiteY4" fmla="*/ 1126472 h 1264496"/>
                <a:gd name="connsiteX5" fmla="*/ 4890694 w 5019683"/>
                <a:gd name="connsiteY5" fmla="*/ 905003 h 1264496"/>
                <a:gd name="connsiteX6" fmla="*/ 4890694 w 5019683"/>
                <a:gd name="connsiteY6" fmla="*/ 348169 h 1264496"/>
                <a:gd name="connsiteX7" fmla="*/ 4669225 w 5019683"/>
                <a:gd name="connsiteY7" fmla="*/ 126700 h 1264496"/>
                <a:gd name="connsiteX8" fmla="*/ 632248 w 5019683"/>
                <a:gd name="connsiteY8" fmla="*/ 0 h 1264496"/>
                <a:gd name="connsiteX9" fmla="*/ 3977533 w 5019683"/>
                <a:gd name="connsiteY9" fmla="*/ 0 h 1264496"/>
                <a:gd name="connsiteX10" fmla="*/ 4218053 w 5019683"/>
                <a:gd name="connsiteY10" fmla="*/ 0 h 1264496"/>
                <a:gd name="connsiteX11" fmla="*/ 4808661 w 5019683"/>
                <a:gd name="connsiteY11" fmla="*/ 0 h 1264496"/>
                <a:gd name="connsiteX12" fmla="*/ 5019683 w 5019683"/>
                <a:gd name="connsiteY12" fmla="*/ 211022 h 1264496"/>
                <a:gd name="connsiteX13" fmla="*/ 5019683 w 5019683"/>
                <a:gd name="connsiteY13" fmla="*/ 1053473 h 1264496"/>
                <a:gd name="connsiteX14" fmla="*/ 4808661 w 5019683"/>
                <a:gd name="connsiteY14" fmla="*/ 1264495 h 1264496"/>
                <a:gd name="connsiteX15" fmla="*/ 4218063 w 5019683"/>
                <a:gd name="connsiteY15" fmla="*/ 1264495 h 1264496"/>
                <a:gd name="connsiteX16" fmla="*/ 4218053 w 5019683"/>
                <a:gd name="connsiteY16" fmla="*/ 1264496 h 1264496"/>
                <a:gd name="connsiteX17" fmla="*/ 632248 w 5019683"/>
                <a:gd name="connsiteY17" fmla="*/ 1264496 h 1264496"/>
                <a:gd name="connsiteX18" fmla="*/ 0 w 5019683"/>
                <a:gd name="connsiteY18" fmla="*/ 632248 h 1264496"/>
                <a:gd name="connsiteX19" fmla="*/ 632248 w 5019683"/>
                <a:gd name="connsiteY19" fmla="*/ 0 h 1264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19683" h="1264496">
                  <a:moveTo>
                    <a:pt x="4112391" y="126700"/>
                  </a:moveTo>
                  <a:cubicBezTo>
                    <a:pt x="3990077" y="126700"/>
                    <a:pt x="3890922" y="225855"/>
                    <a:pt x="3890922" y="348169"/>
                  </a:cubicBezTo>
                  <a:lnTo>
                    <a:pt x="3890922" y="905003"/>
                  </a:lnTo>
                  <a:cubicBezTo>
                    <a:pt x="3890922" y="1027317"/>
                    <a:pt x="3990077" y="1126472"/>
                    <a:pt x="4112391" y="1126472"/>
                  </a:cubicBezTo>
                  <a:lnTo>
                    <a:pt x="4669225" y="1126472"/>
                  </a:lnTo>
                  <a:cubicBezTo>
                    <a:pt x="4791539" y="1126472"/>
                    <a:pt x="4890694" y="1027317"/>
                    <a:pt x="4890694" y="905003"/>
                  </a:cubicBezTo>
                  <a:lnTo>
                    <a:pt x="4890694" y="348169"/>
                  </a:lnTo>
                  <a:cubicBezTo>
                    <a:pt x="4890694" y="225855"/>
                    <a:pt x="4791539" y="126700"/>
                    <a:pt x="4669225" y="126700"/>
                  </a:cubicBezTo>
                  <a:close/>
                  <a:moveTo>
                    <a:pt x="632248" y="0"/>
                  </a:moveTo>
                  <a:lnTo>
                    <a:pt x="3977533" y="0"/>
                  </a:lnTo>
                  <a:lnTo>
                    <a:pt x="4218053" y="0"/>
                  </a:lnTo>
                  <a:lnTo>
                    <a:pt x="4808661" y="0"/>
                  </a:lnTo>
                  <a:cubicBezTo>
                    <a:pt x="4925205" y="0"/>
                    <a:pt x="5019683" y="94478"/>
                    <a:pt x="5019683" y="211022"/>
                  </a:cubicBezTo>
                  <a:lnTo>
                    <a:pt x="5019683" y="1053473"/>
                  </a:lnTo>
                  <a:cubicBezTo>
                    <a:pt x="5019683" y="1170017"/>
                    <a:pt x="4925205" y="1264495"/>
                    <a:pt x="4808661" y="1264495"/>
                  </a:cubicBezTo>
                  <a:lnTo>
                    <a:pt x="4218063" y="1264495"/>
                  </a:lnTo>
                  <a:lnTo>
                    <a:pt x="4218053" y="1264496"/>
                  </a:lnTo>
                  <a:lnTo>
                    <a:pt x="632248" y="1264496"/>
                  </a:lnTo>
                  <a:cubicBezTo>
                    <a:pt x="283067" y="1264496"/>
                    <a:pt x="0" y="981429"/>
                    <a:pt x="0" y="632248"/>
                  </a:cubicBezTo>
                  <a:cubicBezTo>
                    <a:pt x="0" y="283067"/>
                    <a:pt x="283067" y="0"/>
                    <a:pt x="632248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899513" y="5309786"/>
              <a:ext cx="184731" cy="83099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endParaRPr lang="zh-CN" altLang="en-US" sz="4800" b="1" dirty="0">
                <a:solidFill>
                  <a:srgbClr val="206CC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25187" y="5040178"/>
              <a:ext cx="4059045" cy="129266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vi-VN" sz="2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Từ tình cảm đối với </a:t>
              </a:r>
              <a:r>
                <a:rPr lang="en-US" sz="2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LC &amp; CM,  </a:t>
              </a:r>
              <a:r>
                <a:rPr lang="vi-VN" sz="2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tác giả đã liên tưởng đến điều gì?</a:t>
              </a:r>
              <a:r>
                <a:rPr lang="en-US" sz="2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 T</a:t>
              </a:r>
              <a:r>
                <a:rPr lang="vi-VN" sz="2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ình cảm gì</a:t>
              </a:r>
              <a:r>
                <a:rPr lang="en-US" sz="2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altLang="zh-CN" sz="26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0" y="0"/>
            <a:ext cx="79173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(2)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SGK – tr119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(5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79771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3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3066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3066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3066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86"/>
          <a:stretch/>
        </p:blipFill>
        <p:spPr>
          <a:xfrm flipV="1">
            <a:off x="0" y="0"/>
            <a:ext cx="12234118" cy="13693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5115" cy="98790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233" y="-26350"/>
            <a:ext cx="2672936" cy="71100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554" y="256275"/>
            <a:ext cx="4178564" cy="909452"/>
          </a:xfrm>
          <a:prstGeom prst="rect">
            <a:avLst/>
          </a:prstGeom>
        </p:spPr>
      </p:pic>
      <p:sp>
        <p:nvSpPr>
          <p:cNvPr id="7" name="任意多边形 6"/>
          <p:cNvSpPr/>
          <p:nvPr/>
        </p:nvSpPr>
        <p:spPr>
          <a:xfrm>
            <a:off x="997011" y="2286405"/>
            <a:ext cx="1028020" cy="369626"/>
          </a:xfrm>
          <a:custGeom>
            <a:avLst/>
            <a:gdLst>
              <a:gd name="connsiteX0" fmla="*/ 0 w 1070811"/>
              <a:gd name="connsiteY0" fmla="*/ 385011 h 385011"/>
              <a:gd name="connsiteX1" fmla="*/ 324853 w 1070811"/>
              <a:gd name="connsiteY1" fmla="*/ 0 h 385011"/>
              <a:gd name="connsiteX2" fmla="*/ 1070811 w 1070811"/>
              <a:gd name="connsiteY2" fmla="*/ 0 h 385011"/>
              <a:gd name="connsiteX0" fmla="*/ 0 w 1070811"/>
              <a:gd name="connsiteY0" fmla="*/ 385011 h 385011"/>
              <a:gd name="connsiteX1" fmla="*/ 324853 w 1070811"/>
              <a:gd name="connsiteY1" fmla="*/ 0 h 385011"/>
              <a:gd name="connsiteX2" fmla="*/ 1070811 w 1070811"/>
              <a:gd name="connsiteY2" fmla="*/ 0 h 385011"/>
              <a:gd name="connsiteX0" fmla="*/ 0 w 1070811"/>
              <a:gd name="connsiteY0" fmla="*/ 385011 h 385011"/>
              <a:gd name="connsiteX1" fmla="*/ 324853 w 1070811"/>
              <a:gd name="connsiteY1" fmla="*/ 0 h 385011"/>
              <a:gd name="connsiteX2" fmla="*/ 1070811 w 1070811"/>
              <a:gd name="connsiteY2" fmla="*/ 0 h 385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0811" h="385011">
                <a:moveTo>
                  <a:pt x="0" y="385011"/>
                </a:moveTo>
                <a:cubicBezTo>
                  <a:pt x="48126" y="208548"/>
                  <a:pt x="156411" y="8021"/>
                  <a:pt x="324853" y="0"/>
                </a:cubicBezTo>
                <a:lnTo>
                  <a:pt x="1070811" y="0"/>
                </a:lnTo>
              </a:path>
            </a:pathLst>
          </a:custGeom>
          <a:noFill/>
          <a:ln w="142875">
            <a:solidFill>
              <a:srgbClr val="BFE2E3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881465" y="4500842"/>
            <a:ext cx="681774" cy="1004919"/>
          </a:xfrm>
          <a:custGeom>
            <a:avLst/>
            <a:gdLst>
              <a:gd name="connsiteX0" fmla="*/ 709863 w 709863"/>
              <a:gd name="connsiteY0" fmla="*/ 1046747 h 1046747"/>
              <a:gd name="connsiteX1" fmla="*/ 709863 w 709863"/>
              <a:gd name="connsiteY1" fmla="*/ 854242 h 1046747"/>
              <a:gd name="connsiteX2" fmla="*/ 481263 w 709863"/>
              <a:gd name="connsiteY2" fmla="*/ 697832 h 1046747"/>
              <a:gd name="connsiteX3" fmla="*/ 336884 w 709863"/>
              <a:gd name="connsiteY3" fmla="*/ 697832 h 1046747"/>
              <a:gd name="connsiteX4" fmla="*/ 0 w 709863"/>
              <a:gd name="connsiteY4" fmla="*/ 517358 h 1046747"/>
              <a:gd name="connsiteX5" fmla="*/ 0 w 709863"/>
              <a:gd name="connsiteY5" fmla="*/ 0 h 1046747"/>
              <a:gd name="connsiteX0" fmla="*/ 711024 w 711024"/>
              <a:gd name="connsiteY0" fmla="*/ 1046747 h 1046747"/>
              <a:gd name="connsiteX1" fmla="*/ 711024 w 711024"/>
              <a:gd name="connsiteY1" fmla="*/ 854242 h 1046747"/>
              <a:gd name="connsiteX2" fmla="*/ 482424 w 711024"/>
              <a:gd name="connsiteY2" fmla="*/ 697832 h 1046747"/>
              <a:gd name="connsiteX3" fmla="*/ 338045 w 711024"/>
              <a:gd name="connsiteY3" fmla="*/ 697832 h 1046747"/>
              <a:gd name="connsiteX4" fmla="*/ 1161 w 711024"/>
              <a:gd name="connsiteY4" fmla="*/ 517358 h 1046747"/>
              <a:gd name="connsiteX5" fmla="*/ 1161 w 711024"/>
              <a:gd name="connsiteY5" fmla="*/ 0 h 1046747"/>
              <a:gd name="connsiteX0" fmla="*/ 711024 w 711024"/>
              <a:gd name="connsiteY0" fmla="*/ 1046747 h 1046747"/>
              <a:gd name="connsiteX1" fmla="*/ 711024 w 711024"/>
              <a:gd name="connsiteY1" fmla="*/ 854242 h 1046747"/>
              <a:gd name="connsiteX2" fmla="*/ 482424 w 711024"/>
              <a:gd name="connsiteY2" fmla="*/ 697832 h 1046747"/>
              <a:gd name="connsiteX3" fmla="*/ 338045 w 711024"/>
              <a:gd name="connsiteY3" fmla="*/ 697832 h 1046747"/>
              <a:gd name="connsiteX4" fmla="*/ 1161 w 711024"/>
              <a:gd name="connsiteY4" fmla="*/ 517358 h 1046747"/>
              <a:gd name="connsiteX5" fmla="*/ 1161 w 711024"/>
              <a:gd name="connsiteY5" fmla="*/ 0 h 1046747"/>
              <a:gd name="connsiteX0" fmla="*/ 711024 w 712634"/>
              <a:gd name="connsiteY0" fmla="*/ 1046747 h 1046747"/>
              <a:gd name="connsiteX1" fmla="*/ 711024 w 712634"/>
              <a:gd name="connsiteY1" fmla="*/ 854242 h 1046747"/>
              <a:gd name="connsiteX2" fmla="*/ 482424 w 712634"/>
              <a:gd name="connsiteY2" fmla="*/ 697832 h 1046747"/>
              <a:gd name="connsiteX3" fmla="*/ 338045 w 712634"/>
              <a:gd name="connsiteY3" fmla="*/ 697832 h 1046747"/>
              <a:gd name="connsiteX4" fmla="*/ 1161 w 712634"/>
              <a:gd name="connsiteY4" fmla="*/ 517358 h 1046747"/>
              <a:gd name="connsiteX5" fmla="*/ 1161 w 712634"/>
              <a:gd name="connsiteY5" fmla="*/ 0 h 1046747"/>
              <a:gd name="connsiteX0" fmla="*/ 710066 w 711676"/>
              <a:gd name="connsiteY0" fmla="*/ 1046747 h 1046747"/>
              <a:gd name="connsiteX1" fmla="*/ 710066 w 711676"/>
              <a:gd name="connsiteY1" fmla="*/ 854242 h 1046747"/>
              <a:gd name="connsiteX2" fmla="*/ 481466 w 711676"/>
              <a:gd name="connsiteY2" fmla="*/ 697832 h 1046747"/>
              <a:gd name="connsiteX3" fmla="*/ 337087 w 711676"/>
              <a:gd name="connsiteY3" fmla="*/ 697832 h 1046747"/>
              <a:gd name="connsiteX4" fmla="*/ 203 w 711676"/>
              <a:gd name="connsiteY4" fmla="*/ 517358 h 1046747"/>
              <a:gd name="connsiteX5" fmla="*/ 203 w 711676"/>
              <a:gd name="connsiteY5" fmla="*/ 0 h 1046747"/>
              <a:gd name="connsiteX0" fmla="*/ 710087 w 711697"/>
              <a:gd name="connsiteY0" fmla="*/ 1046747 h 1046747"/>
              <a:gd name="connsiteX1" fmla="*/ 710087 w 711697"/>
              <a:gd name="connsiteY1" fmla="*/ 854242 h 1046747"/>
              <a:gd name="connsiteX2" fmla="*/ 481487 w 711697"/>
              <a:gd name="connsiteY2" fmla="*/ 697832 h 1046747"/>
              <a:gd name="connsiteX3" fmla="*/ 337108 w 711697"/>
              <a:gd name="connsiteY3" fmla="*/ 697832 h 1046747"/>
              <a:gd name="connsiteX4" fmla="*/ 224 w 711697"/>
              <a:gd name="connsiteY4" fmla="*/ 517358 h 1046747"/>
              <a:gd name="connsiteX5" fmla="*/ 224 w 711697"/>
              <a:gd name="connsiteY5" fmla="*/ 0 h 1046747"/>
              <a:gd name="connsiteX0" fmla="*/ 709863 w 711473"/>
              <a:gd name="connsiteY0" fmla="*/ 1046747 h 1046747"/>
              <a:gd name="connsiteX1" fmla="*/ 709863 w 711473"/>
              <a:gd name="connsiteY1" fmla="*/ 854242 h 1046747"/>
              <a:gd name="connsiteX2" fmla="*/ 481263 w 711473"/>
              <a:gd name="connsiteY2" fmla="*/ 697832 h 1046747"/>
              <a:gd name="connsiteX3" fmla="*/ 336884 w 711473"/>
              <a:gd name="connsiteY3" fmla="*/ 697832 h 1046747"/>
              <a:gd name="connsiteX4" fmla="*/ 0 w 711473"/>
              <a:gd name="connsiteY4" fmla="*/ 517358 h 1046747"/>
              <a:gd name="connsiteX5" fmla="*/ 0 w 711473"/>
              <a:gd name="connsiteY5" fmla="*/ 0 h 1046747"/>
              <a:gd name="connsiteX0" fmla="*/ 709863 w 710152"/>
              <a:gd name="connsiteY0" fmla="*/ 1046747 h 1046747"/>
              <a:gd name="connsiteX1" fmla="*/ 709863 w 710152"/>
              <a:gd name="connsiteY1" fmla="*/ 854242 h 1046747"/>
              <a:gd name="connsiteX2" fmla="*/ 481263 w 710152"/>
              <a:gd name="connsiteY2" fmla="*/ 697832 h 1046747"/>
              <a:gd name="connsiteX3" fmla="*/ 336884 w 710152"/>
              <a:gd name="connsiteY3" fmla="*/ 697832 h 1046747"/>
              <a:gd name="connsiteX4" fmla="*/ 0 w 710152"/>
              <a:gd name="connsiteY4" fmla="*/ 517358 h 1046747"/>
              <a:gd name="connsiteX5" fmla="*/ 0 w 710152"/>
              <a:gd name="connsiteY5" fmla="*/ 0 h 104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152" h="1046747">
                <a:moveTo>
                  <a:pt x="709863" y="1046747"/>
                </a:moveTo>
                <a:lnTo>
                  <a:pt x="709863" y="854242"/>
                </a:lnTo>
                <a:cubicBezTo>
                  <a:pt x="717884" y="693820"/>
                  <a:pt x="557463" y="725905"/>
                  <a:pt x="481263" y="697832"/>
                </a:cubicBezTo>
                <a:lnTo>
                  <a:pt x="336884" y="697832"/>
                </a:lnTo>
                <a:cubicBezTo>
                  <a:pt x="200526" y="685800"/>
                  <a:pt x="4010" y="673769"/>
                  <a:pt x="0" y="517358"/>
                </a:cubicBezTo>
                <a:lnTo>
                  <a:pt x="0" y="0"/>
                </a:lnTo>
              </a:path>
            </a:pathLst>
          </a:custGeom>
          <a:noFill/>
          <a:ln w="142875">
            <a:solidFill>
              <a:srgbClr val="BFE2E3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任意多边形 14"/>
          <p:cNvSpPr>
            <a:spLocks/>
          </p:cNvSpPr>
          <p:nvPr/>
        </p:nvSpPr>
        <p:spPr bwMode="auto">
          <a:xfrm>
            <a:off x="443914" y="5609063"/>
            <a:ext cx="1775179" cy="831513"/>
          </a:xfrm>
          <a:custGeom>
            <a:avLst/>
            <a:gdLst>
              <a:gd name="connsiteX0" fmla="*/ 1770629 w 4112898"/>
              <a:gd name="connsiteY0" fmla="*/ 0 h 2289591"/>
              <a:gd name="connsiteX1" fmla="*/ 1810115 w 4112898"/>
              <a:gd name="connsiteY1" fmla="*/ 0 h 2289591"/>
              <a:gd name="connsiteX2" fmla="*/ 2481385 w 4112898"/>
              <a:gd name="connsiteY2" fmla="*/ 400012 h 2289591"/>
              <a:gd name="connsiteX3" fmla="*/ 2794239 w 4112898"/>
              <a:gd name="connsiteY3" fmla="*/ 329835 h 2289591"/>
              <a:gd name="connsiteX4" fmla="*/ 3179992 w 4112898"/>
              <a:gd name="connsiteY4" fmla="*/ 491243 h 2289591"/>
              <a:gd name="connsiteX5" fmla="*/ 3404761 w 4112898"/>
              <a:gd name="connsiteY5" fmla="*/ 1070208 h 2289591"/>
              <a:gd name="connsiteX6" fmla="*/ 3483734 w 4112898"/>
              <a:gd name="connsiteY6" fmla="*/ 1066700 h 2289591"/>
              <a:gd name="connsiteX7" fmla="*/ 4024395 w 4112898"/>
              <a:gd name="connsiteY7" fmla="*/ 1336883 h 2289591"/>
              <a:gd name="connsiteX8" fmla="*/ 4045657 w 4112898"/>
              <a:gd name="connsiteY8" fmla="*/ 1961464 h 2289591"/>
              <a:gd name="connsiteX9" fmla="*/ 3656867 w 4112898"/>
              <a:gd name="connsiteY9" fmla="*/ 2280772 h 2289591"/>
              <a:gd name="connsiteX10" fmla="*/ 3651907 w 4112898"/>
              <a:gd name="connsiteY10" fmla="*/ 2289591 h 2289591"/>
              <a:gd name="connsiteX11" fmla="*/ 370390 w 4112898"/>
              <a:gd name="connsiteY11" fmla="*/ 2289591 h 2289591"/>
              <a:gd name="connsiteX12" fmla="*/ 352533 w 4112898"/>
              <a:gd name="connsiteY12" fmla="*/ 2282088 h 2289591"/>
              <a:gd name="connsiteX13" fmla="*/ 75748 w 4112898"/>
              <a:gd name="connsiteY13" fmla="*/ 1989535 h 2289591"/>
              <a:gd name="connsiteX14" fmla="*/ 90935 w 4112898"/>
              <a:gd name="connsiteY14" fmla="*/ 1280741 h 2289591"/>
              <a:gd name="connsiteX15" fmla="*/ 510099 w 4112898"/>
              <a:gd name="connsiteY15" fmla="*/ 975469 h 2289591"/>
              <a:gd name="connsiteX16" fmla="*/ 558698 w 4112898"/>
              <a:gd name="connsiteY16" fmla="*/ 978978 h 2289591"/>
              <a:gd name="connsiteX17" fmla="*/ 953562 w 4112898"/>
              <a:gd name="connsiteY17" fmla="*/ 645634 h 2289591"/>
              <a:gd name="connsiteX18" fmla="*/ 1078097 w 4112898"/>
              <a:gd name="connsiteY18" fmla="*/ 659670 h 2289591"/>
              <a:gd name="connsiteX19" fmla="*/ 1770629 w 4112898"/>
              <a:gd name="connsiteY19" fmla="*/ 0 h 22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2898" h="2289591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18" name="任意多边形 17"/>
          <p:cNvSpPr>
            <a:spLocks/>
          </p:cNvSpPr>
          <p:nvPr/>
        </p:nvSpPr>
        <p:spPr bwMode="auto">
          <a:xfrm>
            <a:off x="0" y="3176149"/>
            <a:ext cx="1722317" cy="958789"/>
          </a:xfrm>
          <a:custGeom>
            <a:avLst/>
            <a:gdLst>
              <a:gd name="connsiteX0" fmla="*/ 1770629 w 4112898"/>
              <a:gd name="connsiteY0" fmla="*/ 0 h 2289591"/>
              <a:gd name="connsiteX1" fmla="*/ 1810115 w 4112898"/>
              <a:gd name="connsiteY1" fmla="*/ 0 h 2289591"/>
              <a:gd name="connsiteX2" fmla="*/ 2481385 w 4112898"/>
              <a:gd name="connsiteY2" fmla="*/ 400012 h 2289591"/>
              <a:gd name="connsiteX3" fmla="*/ 2794239 w 4112898"/>
              <a:gd name="connsiteY3" fmla="*/ 329835 h 2289591"/>
              <a:gd name="connsiteX4" fmla="*/ 3179992 w 4112898"/>
              <a:gd name="connsiteY4" fmla="*/ 491243 h 2289591"/>
              <a:gd name="connsiteX5" fmla="*/ 3404761 w 4112898"/>
              <a:gd name="connsiteY5" fmla="*/ 1070208 h 2289591"/>
              <a:gd name="connsiteX6" fmla="*/ 3483734 w 4112898"/>
              <a:gd name="connsiteY6" fmla="*/ 1066700 h 2289591"/>
              <a:gd name="connsiteX7" fmla="*/ 4024395 w 4112898"/>
              <a:gd name="connsiteY7" fmla="*/ 1336883 h 2289591"/>
              <a:gd name="connsiteX8" fmla="*/ 4045657 w 4112898"/>
              <a:gd name="connsiteY8" fmla="*/ 1961464 h 2289591"/>
              <a:gd name="connsiteX9" fmla="*/ 3656867 w 4112898"/>
              <a:gd name="connsiteY9" fmla="*/ 2280772 h 2289591"/>
              <a:gd name="connsiteX10" fmla="*/ 3651907 w 4112898"/>
              <a:gd name="connsiteY10" fmla="*/ 2289591 h 2289591"/>
              <a:gd name="connsiteX11" fmla="*/ 370390 w 4112898"/>
              <a:gd name="connsiteY11" fmla="*/ 2289591 h 2289591"/>
              <a:gd name="connsiteX12" fmla="*/ 352533 w 4112898"/>
              <a:gd name="connsiteY12" fmla="*/ 2282088 h 2289591"/>
              <a:gd name="connsiteX13" fmla="*/ 75748 w 4112898"/>
              <a:gd name="connsiteY13" fmla="*/ 1989535 h 2289591"/>
              <a:gd name="connsiteX14" fmla="*/ 90935 w 4112898"/>
              <a:gd name="connsiteY14" fmla="*/ 1280741 h 2289591"/>
              <a:gd name="connsiteX15" fmla="*/ 510099 w 4112898"/>
              <a:gd name="connsiteY15" fmla="*/ 975469 h 2289591"/>
              <a:gd name="connsiteX16" fmla="*/ 558698 w 4112898"/>
              <a:gd name="connsiteY16" fmla="*/ 978978 h 2289591"/>
              <a:gd name="connsiteX17" fmla="*/ 953562 w 4112898"/>
              <a:gd name="connsiteY17" fmla="*/ 645634 h 2289591"/>
              <a:gd name="connsiteX18" fmla="*/ 1078097 w 4112898"/>
              <a:gd name="connsiteY18" fmla="*/ 659670 h 2289591"/>
              <a:gd name="connsiteX19" fmla="*/ 1770629 w 4112898"/>
              <a:gd name="connsiteY19" fmla="*/ 0 h 22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2898" h="2289591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32" name="任意多边形 31"/>
          <p:cNvSpPr>
            <a:spLocks/>
          </p:cNvSpPr>
          <p:nvPr/>
        </p:nvSpPr>
        <p:spPr bwMode="auto">
          <a:xfrm>
            <a:off x="9628222" y="2892128"/>
            <a:ext cx="1981562" cy="1103107"/>
          </a:xfrm>
          <a:custGeom>
            <a:avLst/>
            <a:gdLst>
              <a:gd name="connsiteX0" fmla="*/ 1770629 w 4112898"/>
              <a:gd name="connsiteY0" fmla="*/ 0 h 2289591"/>
              <a:gd name="connsiteX1" fmla="*/ 1810115 w 4112898"/>
              <a:gd name="connsiteY1" fmla="*/ 0 h 2289591"/>
              <a:gd name="connsiteX2" fmla="*/ 2481385 w 4112898"/>
              <a:gd name="connsiteY2" fmla="*/ 400012 h 2289591"/>
              <a:gd name="connsiteX3" fmla="*/ 2794239 w 4112898"/>
              <a:gd name="connsiteY3" fmla="*/ 329835 h 2289591"/>
              <a:gd name="connsiteX4" fmla="*/ 3179992 w 4112898"/>
              <a:gd name="connsiteY4" fmla="*/ 491243 h 2289591"/>
              <a:gd name="connsiteX5" fmla="*/ 3404761 w 4112898"/>
              <a:gd name="connsiteY5" fmla="*/ 1070208 h 2289591"/>
              <a:gd name="connsiteX6" fmla="*/ 3483734 w 4112898"/>
              <a:gd name="connsiteY6" fmla="*/ 1066700 h 2289591"/>
              <a:gd name="connsiteX7" fmla="*/ 4024395 w 4112898"/>
              <a:gd name="connsiteY7" fmla="*/ 1336883 h 2289591"/>
              <a:gd name="connsiteX8" fmla="*/ 4045657 w 4112898"/>
              <a:gd name="connsiteY8" fmla="*/ 1961464 h 2289591"/>
              <a:gd name="connsiteX9" fmla="*/ 3656867 w 4112898"/>
              <a:gd name="connsiteY9" fmla="*/ 2280772 h 2289591"/>
              <a:gd name="connsiteX10" fmla="*/ 3651907 w 4112898"/>
              <a:gd name="connsiteY10" fmla="*/ 2289591 h 2289591"/>
              <a:gd name="connsiteX11" fmla="*/ 370390 w 4112898"/>
              <a:gd name="connsiteY11" fmla="*/ 2289591 h 2289591"/>
              <a:gd name="connsiteX12" fmla="*/ 352533 w 4112898"/>
              <a:gd name="connsiteY12" fmla="*/ 2282088 h 2289591"/>
              <a:gd name="connsiteX13" fmla="*/ 75748 w 4112898"/>
              <a:gd name="connsiteY13" fmla="*/ 1989535 h 2289591"/>
              <a:gd name="connsiteX14" fmla="*/ 90935 w 4112898"/>
              <a:gd name="connsiteY14" fmla="*/ 1280741 h 2289591"/>
              <a:gd name="connsiteX15" fmla="*/ 510099 w 4112898"/>
              <a:gd name="connsiteY15" fmla="*/ 975469 h 2289591"/>
              <a:gd name="connsiteX16" fmla="*/ 558698 w 4112898"/>
              <a:gd name="connsiteY16" fmla="*/ 978978 h 2289591"/>
              <a:gd name="connsiteX17" fmla="*/ 953562 w 4112898"/>
              <a:gd name="connsiteY17" fmla="*/ 645634 h 2289591"/>
              <a:gd name="connsiteX18" fmla="*/ 1078097 w 4112898"/>
              <a:gd name="connsiteY18" fmla="*/ 659670 h 2289591"/>
              <a:gd name="connsiteX19" fmla="*/ 1770629 w 4112898"/>
              <a:gd name="connsiteY19" fmla="*/ 0 h 22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2898" h="2289591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512996" y="5552643"/>
            <a:ext cx="45457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Tác giả đang ở Lũng Cú: “ngồi trên núi cao mùa thu”</a:t>
            </a:r>
            <a:endParaRPr lang="en-US" altLang="zh-CN" sz="2800" dirty="0">
              <a:solidFill>
                <a:srgbClr val="FDFDFD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044391" y="3379936"/>
            <a:ext cx="50143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say mê thiên nhiên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Cú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: “Chao ôi!...hết chỗ trữ tình…đời đời không chịu tan…”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任意多边形 6"/>
          <p:cNvSpPr/>
          <p:nvPr/>
        </p:nvSpPr>
        <p:spPr>
          <a:xfrm rot="3977804">
            <a:off x="9100231" y="2215775"/>
            <a:ext cx="1028020" cy="369626"/>
          </a:xfrm>
          <a:custGeom>
            <a:avLst/>
            <a:gdLst>
              <a:gd name="connsiteX0" fmla="*/ 0 w 1070811"/>
              <a:gd name="connsiteY0" fmla="*/ 385011 h 385011"/>
              <a:gd name="connsiteX1" fmla="*/ 324853 w 1070811"/>
              <a:gd name="connsiteY1" fmla="*/ 0 h 385011"/>
              <a:gd name="connsiteX2" fmla="*/ 1070811 w 1070811"/>
              <a:gd name="connsiteY2" fmla="*/ 0 h 385011"/>
              <a:gd name="connsiteX0" fmla="*/ 0 w 1070811"/>
              <a:gd name="connsiteY0" fmla="*/ 385011 h 385011"/>
              <a:gd name="connsiteX1" fmla="*/ 324853 w 1070811"/>
              <a:gd name="connsiteY1" fmla="*/ 0 h 385011"/>
              <a:gd name="connsiteX2" fmla="*/ 1070811 w 1070811"/>
              <a:gd name="connsiteY2" fmla="*/ 0 h 385011"/>
              <a:gd name="connsiteX0" fmla="*/ 0 w 1070811"/>
              <a:gd name="connsiteY0" fmla="*/ 385011 h 385011"/>
              <a:gd name="connsiteX1" fmla="*/ 324853 w 1070811"/>
              <a:gd name="connsiteY1" fmla="*/ 0 h 385011"/>
              <a:gd name="connsiteX2" fmla="*/ 1070811 w 1070811"/>
              <a:gd name="connsiteY2" fmla="*/ 0 h 385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0811" h="385011">
                <a:moveTo>
                  <a:pt x="0" y="385011"/>
                </a:moveTo>
                <a:cubicBezTo>
                  <a:pt x="48126" y="208548"/>
                  <a:pt x="156411" y="8021"/>
                  <a:pt x="324853" y="0"/>
                </a:cubicBezTo>
                <a:lnTo>
                  <a:pt x="1070811" y="0"/>
                </a:lnTo>
              </a:path>
            </a:pathLst>
          </a:custGeom>
          <a:noFill/>
          <a:ln w="142875">
            <a:solidFill>
              <a:srgbClr val="BFE2E3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任意多边形 14"/>
          <p:cNvSpPr>
            <a:spLocks/>
          </p:cNvSpPr>
          <p:nvPr/>
        </p:nvSpPr>
        <p:spPr bwMode="auto">
          <a:xfrm>
            <a:off x="2335905" y="1668972"/>
            <a:ext cx="1775179" cy="831513"/>
          </a:xfrm>
          <a:custGeom>
            <a:avLst/>
            <a:gdLst>
              <a:gd name="connsiteX0" fmla="*/ 1770629 w 4112898"/>
              <a:gd name="connsiteY0" fmla="*/ 0 h 2289591"/>
              <a:gd name="connsiteX1" fmla="*/ 1810115 w 4112898"/>
              <a:gd name="connsiteY1" fmla="*/ 0 h 2289591"/>
              <a:gd name="connsiteX2" fmla="*/ 2481385 w 4112898"/>
              <a:gd name="connsiteY2" fmla="*/ 400012 h 2289591"/>
              <a:gd name="connsiteX3" fmla="*/ 2794239 w 4112898"/>
              <a:gd name="connsiteY3" fmla="*/ 329835 h 2289591"/>
              <a:gd name="connsiteX4" fmla="*/ 3179992 w 4112898"/>
              <a:gd name="connsiteY4" fmla="*/ 491243 h 2289591"/>
              <a:gd name="connsiteX5" fmla="*/ 3404761 w 4112898"/>
              <a:gd name="connsiteY5" fmla="*/ 1070208 h 2289591"/>
              <a:gd name="connsiteX6" fmla="*/ 3483734 w 4112898"/>
              <a:gd name="connsiteY6" fmla="*/ 1066700 h 2289591"/>
              <a:gd name="connsiteX7" fmla="*/ 4024395 w 4112898"/>
              <a:gd name="connsiteY7" fmla="*/ 1336883 h 2289591"/>
              <a:gd name="connsiteX8" fmla="*/ 4045657 w 4112898"/>
              <a:gd name="connsiteY8" fmla="*/ 1961464 h 2289591"/>
              <a:gd name="connsiteX9" fmla="*/ 3656867 w 4112898"/>
              <a:gd name="connsiteY9" fmla="*/ 2280772 h 2289591"/>
              <a:gd name="connsiteX10" fmla="*/ 3651907 w 4112898"/>
              <a:gd name="connsiteY10" fmla="*/ 2289591 h 2289591"/>
              <a:gd name="connsiteX11" fmla="*/ 370390 w 4112898"/>
              <a:gd name="connsiteY11" fmla="*/ 2289591 h 2289591"/>
              <a:gd name="connsiteX12" fmla="*/ 352533 w 4112898"/>
              <a:gd name="connsiteY12" fmla="*/ 2282088 h 2289591"/>
              <a:gd name="connsiteX13" fmla="*/ 75748 w 4112898"/>
              <a:gd name="connsiteY13" fmla="*/ 1989535 h 2289591"/>
              <a:gd name="connsiteX14" fmla="*/ 90935 w 4112898"/>
              <a:gd name="connsiteY14" fmla="*/ 1280741 h 2289591"/>
              <a:gd name="connsiteX15" fmla="*/ 510099 w 4112898"/>
              <a:gd name="connsiteY15" fmla="*/ 975469 h 2289591"/>
              <a:gd name="connsiteX16" fmla="*/ 558698 w 4112898"/>
              <a:gd name="connsiteY16" fmla="*/ 978978 h 2289591"/>
              <a:gd name="connsiteX17" fmla="*/ 953562 w 4112898"/>
              <a:gd name="connsiteY17" fmla="*/ 645634 h 2289591"/>
              <a:gd name="connsiteX18" fmla="*/ 1078097 w 4112898"/>
              <a:gd name="connsiteY18" fmla="*/ 659670 h 2289591"/>
              <a:gd name="connsiteX19" fmla="*/ 1770629 w 4112898"/>
              <a:gd name="connsiteY19" fmla="*/ 0 h 22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2898" h="2289591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82684" y="1378388"/>
            <a:ext cx="45457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latin typeface="+mj-lt"/>
              </a:rPr>
              <a:t>Tác giả nhớ về Cà Mau: “đất ngày càng lấn biển, chim, rạch, kênh, cù lao…”</a:t>
            </a:r>
            <a:endParaRPr lang="en-US" altLang="zh-CN" sz="2800" dirty="0">
              <a:solidFill>
                <a:srgbClr val="FDFDFD"/>
              </a:solidFill>
              <a:latin typeface="+mj-lt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385713" y="4155833"/>
            <a:ext cx="37914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latin typeface="+mj-lt"/>
              </a:rPr>
              <a:t>Tác giả liên tưởng đến một ngày đất nước thanh bình. Sẽ bay từ Cà Mau ra Lũng Cú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smtClean="0">
                <a:latin typeface="+mj-lt"/>
                <a:sym typeface="Wingdings" pitchFamily="2" charset="2"/>
              </a:rPr>
              <a:t></a:t>
            </a:r>
            <a:r>
              <a:rPr lang="vi-VN" sz="2800" dirty="0" smtClean="0">
                <a:latin typeface="+mj-lt"/>
              </a:rPr>
              <a:t>Tình yêu thiên nhiên, yêu quê hương, đất nước.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796802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  <p:bldP spid="18" grpId="0" animBg="1"/>
      <p:bldP spid="32" grpId="0" animBg="1"/>
      <p:bldP spid="34" grpId="0"/>
      <p:bldP spid="35" grpId="0"/>
      <p:bldP spid="36" grpId="0" animBg="1"/>
      <p:bldP spid="37" grpId="0" animBg="1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86"/>
          <a:stretch/>
        </p:blipFill>
        <p:spPr>
          <a:xfrm flipV="1">
            <a:off x="0" y="0"/>
            <a:ext cx="12234118" cy="13693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7" y="0"/>
            <a:ext cx="1715115" cy="98790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233" y="-26350"/>
            <a:ext cx="2672936" cy="71100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554" y="256275"/>
            <a:ext cx="4178564" cy="909452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1403185" y="3016616"/>
            <a:ext cx="1006013" cy="1025234"/>
            <a:chOff x="1113255" y="3451514"/>
            <a:chExt cx="1006013" cy="1025234"/>
          </a:xfrm>
        </p:grpSpPr>
        <p:sp>
          <p:nvSpPr>
            <p:cNvPr id="30" name="Freeform 5"/>
            <p:cNvSpPr>
              <a:spLocks noEditPoints="1"/>
            </p:cNvSpPr>
            <p:nvPr/>
          </p:nvSpPr>
          <p:spPr bwMode="auto">
            <a:xfrm>
              <a:off x="1113255" y="3451514"/>
              <a:ext cx="1006013" cy="1025234"/>
            </a:xfrm>
            <a:custGeom>
              <a:avLst/>
              <a:gdLst>
                <a:gd name="T0" fmla="*/ 468 w 936"/>
                <a:gd name="T1" fmla="*/ 0 h 936"/>
                <a:gd name="T2" fmla="*/ 936 w 936"/>
                <a:gd name="T3" fmla="*/ 468 h 936"/>
                <a:gd name="T4" fmla="*/ 468 w 936"/>
                <a:gd name="T5" fmla="*/ 936 h 936"/>
                <a:gd name="T6" fmla="*/ 0 w 936"/>
                <a:gd name="T7" fmla="*/ 468 h 936"/>
                <a:gd name="T8" fmla="*/ 468 w 936"/>
                <a:gd name="T9" fmla="*/ 0 h 936"/>
                <a:gd name="T10" fmla="*/ 468 w 936"/>
                <a:gd name="T11" fmla="*/ 39 h 936"/>
                <a:gd name="T12" fmla="*/ 896 w 936"/>
                <a:gd name="T13" fmla="*/ 468 h 936"/>
                <a:gd name="T14" fmla="*/ 468 w 936"/>
                <a:gd name="T15" fmla="*/ 896 h 936"/>
                <a:gd name="T16" fmla="*/ 39 w 936"/>
                <a:gd name="T17" fmla="*/ 468 h 936"/>
                <a:gd name="T18" fmla="*/ 468 w 936"/>
                <a:gd name="T19" fmla="*/ 39 h 936"/>
                <a:gd name="T20" fmla="*/ 468 w 936"/>
                <a:gd name="T21" fmla="*/ 79 h 936"/>
                <a:gd name="T22" fmla="*/ 857 w 936"/>
                <a:gd name="T23" fmla="*/ 468 h 936"/>
                <a:gd name="T24" fmla="*/ 468 w 936"/>
                <a:gd name="T25" fmla="*/ 857 h 936"/>
                <a:gd name="T26" fmla="*/ 79 w 936"/>
                <a:gd name="T27" fmla="*/ 468 h 936"/>
                <a:gd name="T28" fmla="*/ 468 w 936"/>
                <a:gd name="T29" fmla="*/ 79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6" h="936">
                  <a:moveTo>
                    <a:pt x="468" y="0"/>
                  </a:moveTo>
                  <a:cubicBezTo>
                    <a:pt x="726" y="0"/>
                    <a:pt x="936" y="209"/>
                    <a:pt x="936" y="468"/>
                  </a:cubicBezTo>
                  <a:cubicBezTo>
                    <a:pt x="936" y="726"/>
                    <a:pt x="726" y="936"/>
                    <a:pt x="468" y="936"/>
                  </a:cubicBezTo>
                  <a:cubicBezTo>
                    <a:pt x="209" y="936"/>
                    <a:pt x="0" y="726"/>
                    <a:pt x="0" y="468"/>
                  </a:cubicBezTo>
                  <a:cubicBezTo>
                    <a:pt x="0" y="209"/>
                    <a:pt x="209" y="0"/>
                    <a:pt x="468" y="0"/>
                  </a:cubicBezTo>
                  <a:close/>
                  <a:moveTo>
                    <a:pt x="468" y="39"/>
                  </a:moveTo>
                  <a:cubicBezTo>
                    <a:pt x="704" y="39"/>
                    <a:pt x="896" y="231"/>
                    <a:pt x="896" y="468"/>
                  </a:cubicBezTo>
                  <a:cubicBezTo>
                    <a:pt x="896" y="704"/>
                    <a:pt x="704" y="896"/>
                    <a:pt x="468" y="896"/>
                  </a:cubicBezTo>
                  <a:cubicBezTo>
                    <a:pt x="231" y="896"/>
                    <a:pt x="39" y="704"/>
                    <a:pt x="39" y="468"/>
                  </a:cubicBezTo>
                  <a:cubicBezTo>
                    <a:pt x="39" y="231"/>
                    <a:pt x="231" y="39"/>
                    <a:pt x="468" y="39"/>
                  </a:cubicBezTo>
                  <a:close/>
                  <a:moveTo>
                    <a:pt x="468" y="79"/>
                  </a:moveTo>
                  <a:cubicBezTo>
                    <a:pt x="683" y="79"/>
                    <a:pt x="857" y="253"/>
                    <a:pt x="857" y="468"/>
                  </a:cubicBezTo>
                  <a:cubicBezTo>
                    <a:pt x="857" y="683"/>
                    <a:pt x="683" y="857"/>
                    <a:pt x="468" y="857"/>
                  </a:cubicBezTo>
                  <a:cubicBezTo>
                    <a:pt x="253" y="857"/>
                    <a:pt x="79" y="683"/>
                    <a:pt x="79" y="468"/>
                  </a:cubicBezTo>
                  <a:cubicBezTo>
                    <a:pt x="79" y="253"/>
                    <a:pt x="253" y="79"/>
                    <a:pt x="468" y="79"/>
                  </a:cubicBez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  <a:ln>
              <a:noFill/>
            </a:ln>
            <a:extLst/>
          </p:spPr>
          <p:txBody>
            <a:bodyPr/>
            <a:lstStyle/>
            <a:p>
              <a:endParaRPr lang="zh-CN" altLang="en-US" sz="1799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291492" y="3617442"/>
              <a:ext cx="649537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01</a:t>
              </a:r>
              <a:endParaRPr lang="en-US" altLang="zh-CN" sz="28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728123" y="3051553"/>
            <a:ext cx="1006013" cy="1025234"/>
            <a:chOff x="4858339" y="3441846"/>
            <a:chExt cx="1006013" cy="1025234"/>
          </a:xfrm>
        </p:grpSpPr>
        <p:sp>
          <p:nvSpPr>
            <p:cNvPr id="33" name="Freeform 5"/>
            <p:cNvSpPr>
              <a:spLocks noEditPoints="1"/>
            </p:cNvSpPr>
            <p:nvPr/>
          </p:nvSpPr>
          <p:spPr bwMode="auto">
            <a:xfrm>
              <a:off x="4858339" y="3441846"/>
              <a:ext cx="1006013" cy="1025234"/>
            </a:xfrm>
            <a:custGeom>
              <a:avLst/>
              <a:gdLst>
                <a:gd name="T0" fmla="*/ 468 w 936"/>
                <a:gd name="T1" fmla="*/ 0 h 936"/>
                <a:gd name="T2" fmla="*/ 936 w 936"/>
                <a:gd name="T3" fmla="*/ 468 h 936"/>
                <a:gd name="T4" fmla="*/ 468 w 936"/>
                <a:gd name="T5" fmla="*/ 936 h 936"/>
                <a:gd name="T6" fmla="*/ 0 w 936"/>
                <a:gd name="T7" fmla="*/ 468 h 936"/>
                <a:gd name="T8" fmla="*/ 468 w 936"/>
                <a:gd name="T9" fmla="*/ 0 h 936"/>
                <a:gd name="T10" fmla="*/ 468 w 936"/>
                <a:gd name="T11" fmla="*/ 39 h 936"/>
                <a:gd name="T12" fmla="*/ 896 w 936"/>
                <a:gd name="T13" fmla="*/ 468 h 936"/>
                <a:gd name="T14" fmla="*/ 468 w 936"/>
                <a:gd name="T15" fmla="*/ 896 h 936"/>
                <a:gd name="T16" fmla="*/ 39 w 936"/>
                <a:gd name="T17" fmla="*/ 468 h 936"/>
                <a:gd name="T18" fmla="*/ 468 w 936"/>
                <a:gd name="T19" fmla="*/ 39 h 936"/>
                <a:gd name="T20" fmla="*/ 468 w 936"/>
                <a:gd name="T21" fmla="*/ 79 h 936"/>
                <a:gd name="T22" fmla="*/ 857 w 936"/>
                <a:gd name="T23" fmla="*/ 468 h 936"/>
                <a:gd name="T24" fmla="*/ 468 w 936"/>
                <a:gd name="T25" fmla="*/ 857 h 936"/>
                <a:gd name="T26" fmla="*/ 79 w 936"/>
                <a:gd name="T27" fmla="*/ 468 h 936"/>
                <a:gd name="T28" fmla="*/ 468 w 936"/>
                <a:gd name="T29" fmla="*/ 79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6" h="936">
                  <a:moveTo>
                    <a:pt x="468" y="0"/>
                  </a:moveTo>
                  <a:cubicBezTo>
                    <a:pt x="726" y="0"/>
                    <a:pt x="936" y="209"/>
                    <a:pt x="936" y="468"/>
                  </a:cubicBezTo>
                  <a:cubicBezTo>
                    <a:pt x="936" y="726"/>
                    <a:pt x="726" y="936"/>
                    <a:pt x="468" y="936"/>
                  </a:cubicBezTo>
                  <a:cubicBezTo>
                    <a:pt x="209" y="936"/>
                    <a:pt x="0" y="726"/>
                    <a:pt x="0" y="468"/>
                  </a:cubicBezTo>
                  <a:cubicBezTo>
                    <a:pt x="0" y="209"/>
                    <a:pt x="209" y="0"/>
                    <a:pt x="468" y="0"/>
                  </a:cubicBezTo>
                  <a:close/>
                  <a:moveTo>
                    <a:pt x="468" y="39"/>
                  </a:moveTo>
                  <a:cubicBezTo>
                    <a:pt x="704" y="39"/>
                    <a:pt x="896" y="231"/>
                    <a:pt x="896" y="468"/>
                  </a:cubicBezTo>
                  <a:cubicBezTo>
                    <a:pt x="896" y="704"/>
                    <a:pt x="704" y="896"/>
                    <a:pt x="468" y="896"/>
                  </a:cubicBezTo>
                  <a:cubicBezTo>
                    <a:pt x="231" y="896"/>
                    <a:pt x="39" y="704"/>
                    <a:pt x="39" y="468"/>
                  </a:cubicBezTo>
                  <a:cubicBezTo>
                    <a:pt x="39" y="231"/>
                    <a:pt x="231" y="39"/>
                    <a:pt x="468" y="39"/>
                  </a:cubicBezTo>
                  <a:close/>
                  <a:moveTo>
                    <a:pt x="468" y="79"/>
                  </a:moveTo>
                  <a:cubicBezTo>
                    <a:pt x="683" y="79"/>
                    <a:pt x="857" y="253"/>
                    <a:pt x="857" y="468"/>
                  </a:cubicBezTo>
                  <a:cubicBezTo>
                    <a:pt x="857" y="683"/>
                    <a:pt x="683" y="857"/>
                    <a:pt x="468" y="857"/>
                  </a:cubicBezTo>
                  <a:cubicBezTo>
                    <a:pt x="253" y="857"/>
                    <a:pt x="79" y="683"/>
                    <a:pt x="79" y="468"/>
                  </a:cubicBezTo>
                  <a:cubicBezTo>
                    <a:pt x="79" y="253"/>
                    <a:pt x="253" y="79"/>
                    <a:pt x="468" y="79"/>
                  </a:cubicBez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  <a:ln>
              <a:noFill/>
            </a:ln>
            <a:extLst/>
          </p:spPr>
          <p:txBody>
            <a:bodyPr/>
            <a:lstStyle/>
            <a:p>
              <a:endParaRPr lang="zh-CN" altLang="en-US" sz="1799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5036577" y="3617441"/>
              <a:ext cx="649537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02</a:t>
              </a:r>
              <a:endParaRPr lang="en-US" altLang="zh-CN" sz="28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9774294" y="3129611"/>
            <a:ext cx="1006013" cy="1025234"/>
            <a:chOff x="8603423" y="3441846"/>
            <a:chExt cx="1006013" cy="1025234"/>
          </a:xfrm>
        </p:grpSpPr>
        <p:sp>
          <p:nvSpPr>
            <p:cNvPr id="36" name="Freeform 5"/>
            <p:cNvSpPr>
              <a:spLocks noEditPoints="1"/>
            </p:cNvSpPr>
            <p:nvPr/>
          </p:nvSpPr>
          <p:spPr bwMode="auto">
            <a:xfrm>
              <a:off x="8603423" y="3441846"/>
              <a:ext cx="1006013" cy="1025234"/>
            </a:xfrm>
            <a:custGeom>
              <a:avLst/>
              <a:gdLst>
                <a:gd name="T0" fmla="*/ 468 w 936"/>
                <a:gd name="T1" fmla="*/ 0 h 936"/>
                <a:gd name="T2" fmla="*/ 936 w 936"/>
                <a:gd name="T3" fmla="*/ 468 h 936"/>
                <a:gd name="T4" fmla="*/ 468 w 936"/>
                <a:gd name="T5" fmla="*/ 936 h 936"/>
                <a:gd name="T6" fmla="*/ 0 w 936"/>
                <a:gd name="T7" fmla="*/ 468 h 936"/>
                <a:gd name="T8" fmla="*/ 468 w 936"/>
                <a:gd name="T9" fmla="*/ 0 h 936"/>
                <a:gd name="T10" fmla="*/ 468 w 936"/>
                <a:gd name="T11" fmla="*/ 39 h 936"/>
                <a:gd name="T12" fmla="*/ 896 w 936"/>
                <a:gd name="T13" fmla="*/ 468 h 936"/>
                <a:gd name="T14" fmla="*/ 468 w 936"/>
                <a:gd name="T15" fmla="*/ 896 h 936"/>
                <a:gd name="T16" fmla="*/ 39 w 936"/>
                <a:gd name="T17" fmla="*/ 468 h 936"/>
                <a:gd name="T18" fmla="*/ 468 w 936"/>
                <a:gd name="T19" fmla="*/ 39 h 936"/>
                <a:gd name="T20" fmla="*/ 468 w 936"/>
                <a:gd name="T21" fmla="*/ 79 h 936"/>
                <a:gd name="T22" fmla="*/ 857 w 936"/>
                <a:gd name="T23" fmla="*/ 468 h 936"/>
                <a:gd name="T24" fmla="*/ 468 w 936"/>
                <a:gd name="T25" fmla="*/ 857 h 936"/>
                <a:gd name="T26" fmla="*/ 79 w 936"/>
                <a:gd name="T27" fmla="*/ 468 h 936"/>
                <a:gd name="T28" fmla="*/ 468 w 936"/>
                <a:gd name="T29" fmla="*/ 79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6" h="936">
                  <a:moveTo>
                    <a:pt x="468" y="0"/>
                  </a:moveTo>
                  <a:cubicBezTo>
                    <a:pt x="726" y="0"/>
                    <a:pt x="936" y="209"/>
                    <a:pt x="936" y="468"/>
                  </a:cubicBezTo>
                  <a:cubicBezTo>
                    <a:pt x="936" y="726"/>
                    <a:pt x="726" y="936"/>
                    <a:pt x="468" y="936"/>
                  </a:cubicBezTo>
                  <a:cubicBezTo>
                    <a:pt x="209" y="936"/>
                    <a:pt x="0" y="726"/>
                    <a:pt x="0" y="468"/>
                  </a:cubicBezTo>
                  <a:cubicBezTo>
                    <a:pt x="0" y="209"/>
                    <a:pt x="209" y="0"/>
                    <a:pt x="468" y="0"/>
                  </a:cubicBezTo>
                  <a:close/>
                  <a:moveTo>
                    <a:pt x="468" y="39"/>
                  </a:moveTo>
                  <a:cubicBezTo>
                    <a:pt x="704" y="39"/>
                    <a:pt x="896" y="231"/>
                    <a:pt x="896" y="468"/>
                  </a:cubicBezTo>
                  <a:cubicBezTo>
                    <a:pt x="896" y="704"/>
                    <a:pt x="704" y="896"/>
                    <a:pt x="468" y="896"/>
                  </a:cubicBezTo>
                  <a:cubicBezTo>
                    <a:pt x="231" y="896"/>
                    <a:pt x="39" y="704"/>
                    <a:pt x="39" y="468"/>
                  </a:cubicBezTo>
                  <a:cubicBezTo>
                    <a:pt x="39" y="231"/>
                    <a:pt x="231" y="39"/>
                    <a:pt x="468" y="39"/>
                  </a:cubicBezTo>
                  <a:close/>
                  <a:moveTo>
                    <a:pt x="468" y="79"/>
                  </a:moveTo>
                  <a:cubicBezTo>
                    <a:pt x="683" y="79"/>
                    <a:pt x="857" y="253"/>
                    <a:pt x="857" y="468"/>
                  </a:cubicBezTo>
                  <a:cubicBezTo>
                    <a:pt x="857" y="683"/>
                    <a:pt x="683" y="857"/>
                    <a:pt x="468" y="857"/>
                  </a:cubicBezTo>
                  <a:cubicBezTo>
                    <a:pt x="253" y="857"/>
                    <a:pt x="79" y="683"/>
                    <a:pt x="79" y="468"/>
                  </a:cubicBezTo>
                  <a:cubicBezTo>
                    <a:pt x="79" y="253"/>
                    <a:pt x="253" y="79"/>
                    <a:pt x="468" y="79"/>
                  </a:cubicBez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  <a:ln>
              <a:noFill/>
            </a:ln>
            <a:extLst/>
          </p:spPr>
          <p:txBody>
            <a:bodyPr/>
            <a:lstStyle/>
            <a:p>
              <a:endParaRPr lang="zh-CN" altLang="en-US" sz="1799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8781660" y="3617440"/>
              <a:ext cx="649537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03</a:t>
              </a:r>
              <a:endParaRPr lang="en-US" altLang="zh-CN" sz="28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sp>
        <p:nvSpPr>
          <p:cNvPr id="50" name="文本框 18"/>
          <p:cNvSpPr txBox="1"/>
          <p:nvPr/>
        </p:nvSpPr>
        <p:spPr>
          <a:xfrm>
            <a:off x="2567721" y="313161"/>
            <a:ext cx="4544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4.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Quan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sát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,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suy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ngẫm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ea typeface="幼圆" panose="02010509060101010101" pitchFamily="49" charset="-122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95710" y="1480717"/>
            <a:ext cx="81961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(1)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SGK – tr120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(5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-1" y="4238574"/>
            <a:ext cx="40144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 smtClean="0">
                <a:latin typeface="+mj-lt"/>
              </a:rPr>
              <a:t>Tầm quan sát của tác giả có theo trình tự không gian và thời gian không? Hãy chia đoạn theo trình tự quan sát mà em nghĩ?</a:t>
            </a:r>
            <a:endParaRPr lang="en-US" sz="2800" dirty="0">
              <a:latin typeface="+mj-l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482790" y="4254410"/>
            <a:ext cx="38583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 smtClean="0">
                <a:latin typeface="+mj-lt"/>
              </a:rPr>
              <a:t>Với tầm quan sát đó thì hình ảnh người U được tác giả suy ngẫm như thế nào? Thể hiện tình cảm gì?</a:t>
            </a:r>
            <a:endParaRPr lang="en-US" sz="2800" dirty="0">
              <a:latin typeface="+mj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631044" y="4254411"/>
            <a:ext cx="35609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 smtClean="0">
                <a:latin typeface="+mj-lt"/>
              </a:rPr>
              <a:t>Từ những sự quan sát đó tác giả đã biểu hiện tình cảm như thế nào?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6070670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 noEditPoints="1"/>
          </p:cNvSpPr>
          <p:nvPr/>
        </p:nvSpPr>
        <p:spPr bwMode="auto">
          <a:xfrm>
            <a:off x="4493468" y="3904017"/>
            <a:ext cx="3409529" cy="2953983"/>
          </a:xfrm>
          <a:custGeom>
            <a:avLst/>
            <a:gdLst>
              <a:gd name="T0" fmla="*/ 331 w 508"/>
              <a:gd name="T1" fmla="*/ 303 h 440"/>
              <a:gd name="T2" fmla="*/ 319 w 508"/>
              <a:gd name="T3" fmla="*/ 235 h 440"/>
              <a:gd name="T4" fmla="*/ 346 w 508"/>
              <a:gd name="T5" fmla="*/ 157 h 440"/>
              <a:gd name="T6" fmla="*/ 346 w 508"/>
              <a:gd name="T7" fmla="*/ 141 h 440"/>
              <a:gd name="T8" fmla="*/ 322 w 508"/>
              <a:gd name="T9" fmla="*/ 130 h 440"/>
              <a:gd name="T10" fmla="*/ 320 w 508"/>
              <a:gd name="T11" fmla="*/ 97 h 440"/>
              <a:gd name="T12" fmla="*/ 316 w 508"/>
              <a:gd name="T13" fmla="*/ 74 h 440"/>
              <a:gd name="T14" fmla="*/ 311 w 508"/>
              <a:gd name="T15" fmla="*/ 44 h 440"/>
              <a:gd name="T16" fmla="*/ 251 w 508"/>
              <a:gd name="T17" fmla="*/ 11 h 440"/>
              <a:gd name="T18" fmla="*/ 192 w 508"/>
              <a:gd name="T19" fmla="*/ 18 h 440"/>
              <a:gd name="T20" fmla="*/ 132 w 508"/>
              <a:gd name="T21" fmla="*/ 94 h 440"/>
              <a:gd name="T22" fmla="*/ 142 w 508"/>
              <a:gd name="T23" fmla="*/ 197 h 440"/>
              <a:gd name="T24" fmla="*/ 159 w 508"/>
              <a:gd name="T25" fmla="*/ 236 h 440"/>
              <a:gd name="T26" fmla="*/ 173 w 508"/>
              <a:gd name="T27" fmla="*/ 256 h 440"/>
              <a:gd name="T28" fmla="*/ 82 w 508"/>
              <a:gd name="T29" fmla="*/ 339 h 440"/>
              <a:gd name="T30" fmla="*/ 508 w 508"/>
              <a:gd name="T31" fmla="*/ 440 h 440"/>
              <a:gd name="T32" fmla="*/ 342 w 508"/>
              <a:gd name="T33" fmla="*/ 148 h 440"/>
              <a:gd name="T34" fmla="*/ 339 w 508"/>
              <a:gd name="T35" fmla="*/ 156 h 440"/>
              <a:gd name="T36" fmla="*/ 328 w 508"/>
              <a:gd name="T37" fmla="*/ 169 h 440"/>
              <a:gd name="T38" fmla="*/ 299 w 508"/>
              <a:gd name="T39" fmla="*/ 161 h 440"/>
              <a:gd name="T40" fmla="*/ 323 w 508"/>
              <a:gd name="T41" fmla="*/ 195 h 440"/>
              <a:gd name="T42" fmla="*/ 306 w 508"/>
              <a:gd name="T43" fmla="*/ 193 h 440"/>
              <a:gd name="T44" fmla="*/ 200 w 508"/>
              <a:gd name="T45" fmla="*/ 140 h 440"/>
              <a:gd name="T46" fmla="*/ 225 w 508"/>
              <a:gd name="T47" fmla="*/ 91 h 440"/>
              <a:gd name="T48" fmla="*/ 303 w 508"/>
              <a:gd name="T49" fmla="*/ 83 h 440"/>
              <a:gd name="T50" fmla="*/ 322 w 508"/>
              <a:gd name="T51" fmla="*/ 142 h 440"/>
              <a:gd name="T52" fmla="*/ 260 w 508"/>
              <a:gd name="T53" fmla="*/ 153 h 440"/>
              <a:gd name="T54" fmla="*/ 200 w 508"/>
              <a:gd name="T55" fmla="*/ 164 h 440"/>
              <a:gd name="T56" fmla="*/ 207 w 508"/>
              <a:gd name="T57" fmla="*/ 173 h 440"/>
              <a:gd name="T58" fmla="*/ 274 w 508"/>
              <a:gd name="T59" fmla="*/ 163 h 440"/>
              <a:gd name="T60" fmla="*/ 238 w 508"/>
              <a:gd name="T61" fmla="*/ 206 h 440"/>
              <a:gd name="T62" fmla="*/ 209 w 508"/>
              <a:gd name="T63" fmla="*/ 177 h 440"/>
              <a:gd name="T64" fmla="*/ 146 w 508"/>
              <a:gd name="T65" fmla="*/ 198 h 440"/>
              <a:gd name="T66" fmla="*/ 153 w 508"/>
              <a:gd name="T67" fmla="*/ 155 h 440"/>
              <a:gd name="T68" fmla="*/ 175 w 508"/>
              <a:gd name="T69" fmla="*/ 186 h 440"/>
              <a:gd name="T70" fmla="*/ 200 w 508"/>
              <a:gd name="T71" fmla="*/ 173 h 440"/>
              <a:gd name="T72" fmla="*/ 206 w 508"/>
              <a:gd name="T73" fmla="*/ 208 h 440"/>
              <a:gd name="T74" fmla="*/ 262 w 508"/>
              <a:gd name="T75" fmla="*/ 203 h 440"/>
              <a:gd name="T76" fmla="*/ 291 w 508"/>
              <a:gd name="T77" fmla="*/ 166 h 440"/>
              <a:gd name="T78" fmla="*/ 313 w 508"/>
              <a:gd name="T79" fmla="*/ 203 h 440"/>
              <a:gd name="T80" fmla="*/ 316 w 508"/>
              <a:gd name="T81" fmla="*/ 234 h 440"/>
              <a:gd name="T82" fmla="*/ 268 w 508"/>
              <a:gd name="T83" fmla="*/ 297 h 440"/>
              <a:gd name="T84" fmla="*/ 180 w 508"/>
              <a:gd name="T85" fmla="*/ 203 h 440"/>
              <a:gd name="T86" fmla="*/ 166 w 508"/>
              <a:gd name="T87" fmla="*/ 211 h 440"/>
              <a:gd name="T88" fmla="*/ 238 w 508"/>
              <a:gd name="T89" fmla="*/ 424 h 440"/>
              <a:gd name="T90" fmla="*/ 174 w 508"/>
              <a:gd name="T91" fmla="*/ 306 h 440"/>
              <a:gd name="T92" fmla="*/ 171 w 508"/>
              <a:gd name="T93" fmla="*/ 214 h 440"/>
              <a:gd name="T94" fmla="*/ 239 w 508"/>
              <a:gd name="T95" fmla="*/ 288 h 440"/>
              <a:gd name="T96" fmla="*/ 305 w 508"/>
              <a:gd name="T97" fmla="*/ 291 h 440"/>
              <a:gd name="T98" fmla="*/ 238 w 508"/>
              <a:gd name="T99" fmla="*/ 424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08" h="440">
                <a:moveTo>
                  <a:pt x="485" y="370"/>
                </a:moveTo>
                <a:cubicBezTo>
                  <a:pt x="455" y="338"/>
                  <a:pt x="395" y="329"/>
                  <a:pt x="388" y="325"/>
                </a:cubicBezTo>
                <a:cubicBezTo>
                  <a:pt x="380" y="321"/>
                  <a:pt x="340" y="311"/>
                  <a:pt x="331" y="303"/>
                </a:cubicBezTo>
                <a:cubicBezTo>
                  <a:pt x="323" y="296"/>
                  <a:pt x="317" y="290"/>
                  <a:pt x="307" y="282"/>
                </a:cubicBezTo>
                <a:cubicBezTo>
                  <a:pt x="309" y="276"/>
                  <a:pt x="310" y="270"/>
                  <a:pt x="312" y="264"/>
                </a:cubicBezTo>
                <a:cubicBezTo>
                  <a:pt x="314" y="256"/>
                  <a:pt x="316" y="246"/>
                  <a:pt x="319" y="235"/>
                </a:cubicBezTo>
                <a:cubicBezTo>
                  <a:pt x="320" y="229"/>
                  <a:pt x="323" y="216"/>
                  <a:pt x="325" y="201"/>
                </a:cubicBezTo>
                <a:cubicBezTo>
                  <a:pt x="332" y="199"/>
                  <a:pt x="338" y="196"/>
                  <a:pt x="340" y="189"/>
                </a:cubicBezTo>
                <a:cubicBezTo>
                  <a:pt x="344" y="181"/>
                  <a:pt x="346" y="162"/>
                  <a:pt x="346" y="157"/>
                </a:cubicBezTo>
                <a:cubicBezTo>
                  <a:pt x="348" y="154"/>
                  <a:pt x="348" y="154"/>
                  <a:pt x="348" y="154"/>
                </a:cubicBezTo>
                <a:cubicBezTo>
                  <a:pt x="349" y="142"/>
                  <a:pt x="349" y="142"/>
                  <a:pt x="349" y="142"/>
                </a:cubicBezTo>
                <a:cubicBezTo>
                  <a:pt x="346" y="141"/>
                  <a:pt x="346" y="141"/>
                  <a:pt x="346" y="141"/>
                </a:cubicBezTo>
                <a:cubicBezTo>
                  <a:pt x="344" y="141"/>
                  <a:pt x="342" y="141"/>
                  <a:pt x="340" y="141"/>
                </a:cubicBezTo>
                <a:cubicBezTo>
                  <a:pt x="336" y="141"/>
                  <a:pt x="331" y="141"/>
                  <a:pt x="325" y="142"/>
                </a:cubicBezTo>
                <a:cubicBezTo>
                  <a:pt x="324" y="138"/>
                  <a:pt x="323" y="134"/>
                  <a:pt x="322" y="130"/>
                </a:cubicBezTo>
                <a:cubicBezTo>
                  <a:pt x="322" y="125"/>
                  <a:pt x="323" y="123"/>
                  <a:pt x="325" y="120"/>
                </a:cubicBezTo>
                <a:cubicBezTo>
                  <a:pt x="327" y="117"/>
                  <a:pt x="328" y="110"/>
                  <a:pt x="325" y="106"/>
                </a:cubicBezTo>
                <a:cubicBezTo>
                  <a:pt x="322" y="103"/>
                  <a:pt x="320" y="100"/>
                  <a:pt x="320" y="97"/>
                </a:cubicBezTo>
                <a:cubicBezTo>
                  <a:pt x="321" y="95"/>
                  <a:pt x="322" y="93"/>
                  <a:pt x="323" y="89"/>
                </a:cubicBezTo>
                <a:cubicBezTo>
                  <a:pt x="324" y="85"/>
                  <a:pt x="322" y="83"/>
                  <a:pt x="322" y="81"/>
                </a:cubicBezTo>
                <a:cubicBezTo>
                  <a:pt x="321" y="79"/>
                  <a:pt x="311" y="76"/>
                  <a:pt x="316" y="74"/>
                </a:cubicBezTo>
                <a:cubicBezTo>
                  <a:pt x="321" y="72"/>
                  <a:pt x="321" y="59"/>
                  <a:pt x="318" y="57"/>
                </a:cubicBezTo>
                <a:cubicBezTo>
                  <a:pt x="312" y="54"/>
                  <a:pt x="313" y="54"/>
                  <a:pt x="313" y="54"/>
                </a:cubicBezTo>
                <a:cubicBezTo>
                  <a:pt x="313" y="54"/>
                  <a:pt x="315" y="44"/>
                  <a:pt x="311" y="44"/>
                </a:cubicBezTo>
                <a:cubicBezTo>
                  <a:pt x="314" y="40"/>
                  <a:pt x="309" y="32"/>
                  <a:pt x="305" y="30"/>
                </a:cubicBezTo>
                <a:cubicBezTo>
                  <a:pt x="303" y="22"/>
                  <a:pt x="294" y="17"/>
                  <a:pt x="286" y="17"/>
                </a:cubicBezTo>
                <a:cubicBezTo>
                  <a:pt x="276" y="8"/>
                  <a:pt x="262" y="3"/>
                  <a:pt x="251" y="11"/>
                </a:cubicBezTo>
                <a:cubicBezTo>
                  <a:pt x="239" y="7"/>
                  <a:pt x="231" y="0"/>
                  <a:pt x="214" y="12"/>
                </a:cubicBezTo>
                <a:cubicBezTo>
                  <a:pt x="207" y="15"/>
                  <a:pt x="204" y="12"/>
                  <a:pt x="199" y="15"/>
                </a:cubicBezTo>
                <a:cubicBezTo>
                  <a:pt x="194" y="18"/>
                  <a:pt x="192" y="18"/>
                  <a:pt x="192" y="18"/>
                </a:cubicBezTo>
                <a:cubicBezTo>
                  <a:pt x="192" y="18"/>
                  <a:pt x="183" y="20"/>
                  <a:pt x="180" y="24"/>
                </a:cubicBezTo>
                <a:cubicBezTo>
                  <a:pt x="177" y="29"/>
                  <a:pt x="172" y="34"/>
                  <a:pt x="158" y="47"/>
                </a:cubicBezTo>
                <a:cubicBezTo>
                  <a:pt x="144" y="59"/>
                  <a:pt x="137" y="72"/>
                  <a:pt x="132" y="94"/>
                </a:cubicBezTo>
                <a:cubicBezTo>
                  <a:pt x="127" y="115"/>
                  <a:pt x="122" y="125"/>
                  <a:pt x="129" y="139"/>
                </a:cubicBezTo>
                <a:cubicBezTo>
                  <a:pt x="128" y="155"/>
                  <a:pt x="131" y="166"/>
                  <a:pt x="134" y="171"/>
                </a:cubicBezTo>
                <a:cubicBezTo>
                  <a:pt x="134" y="180"/>
                  <a:pt x="138" y="190"/>
                  <a:pt x="142" y="197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45" y="203"/>
                  <a:pt x="148" y="206"/>
                  <a:pt x="151" y="208"/>
                </a:cubicBezTo>
                <a:cubicBezTo>
                  <a:pt x="152" y="214"/>
                  <a:pt x="153" y="229"/>
                  <a:pt x="159" y="236"/>
                </a:cubicBezTo>
                <a:cubicBezTo>
                  <a:pt x="163" y="243"/>
                  <a:pt x="169" y="245"/>
                  <a:pt x="172" y="246"/>
                </a:cubicBezTo>
                <a:cubicBezTo>
                  <a:pt x="172" y="250"/>
                  <a:pt x="173" y="253"/>
                  <a:pt x="173" y="255"/>
                </a:cubicBezTo>
                <a:cubicBezTo>
                  <a:pt x="173" y="256"/>
                  <a:pt x="173" y="256"/>
                  <a:pt x="173" y="256"/>
                </a:cubicBezTo>
                <a:cubicBezTo>
                  <a:pt x="174" y="264"/>
                  <a:pt x="176" y="275"/>
                  <a:pt x="174" y="287"/>
                </a:cubicBezTo>
                <a:cubicBezTo>
                  <a:pt x="165" y="292"/>
                  <a:pt x="153" y="304"/>
                  <a:pt x="148" y="312"/>
                </a:cubicBezTo>
                <a:cubicBezTo>
                  <a:pt x="125" y="323"/>
                  <a:pt x="97" y="330"/>
                  <a:pt x="82" y="339"/>
                </a:cubicBezTo>
                <a:cubicBezTo>
                  <a:pt x="68" y="347"/>
                  <a:pt x="24" y="368"/>
                  <a:pt x="16" y="379"/>
                </a:cubicBezTo>
                <a:cubicBezTo>
                  <a:pt x="9" y="389"/>
                  <a:pt x="0" y="424"/>
                  <a:pt x="2" y="440"/>
                </a:cubicBezTo>
                <a:cubicBezTo>
                  <a:pt x="508" y="440"/>
                  <a:pt x="508" y="440"/>
                  <a:pt x="508" y="440"/>
                </a:cubicBezTo>
                <a:cubicBezTo>
                  <a:pt x="508" y="440"/>
                  <a:pt x="494" y="390"/>
                  <a:pt x="485" y="370"/>
                </a:cubicBezTo>
                <a:close/>
                <a:moveTo>
                  <a:pt x="340" y="147"/>
                </a:moveTo>
                <a:cubicBezTo>
                  <a:pt x="340" y="147"/>
                  <a:pt x="341" y="147"/>
                  <a:pt x="342" y="148"/>
                </a:cubicBezTo>
                <a:cubicBezTo>
                  <a:pt x="341" y="152"/>
                  <a:pt x="341" y="152"/>
                  <a:pt x="341" y="152"/>
                </a:cubicBezTo>
                <a:cubicBezTo>
                  <a:pt x="339" y="155"/>
                  <a:pt x="339" y="155"/>
                  <a:pt x="339" y="155"/>
                </a:cubicBezTo>
                <a:cubicBezTo>
                  <a:pt x="339" y="156"/>
                  <a:pt x="339" y="156"/>
                  <a:pt x="339" y="156"/>
                </a:cubicBezTo>
                <a:cubicBezTo>
                  <a:pt x="339" y="162"/>
                  <a:pt x="337" y="180"/>
                  <a:pt x="334" y="186"/>
                </a:cubicBezTo>
                <a:cubicBezTo>
                  <a:pt x="333" y="190"/>
                  <a:pt x="330" y="192"/>
                  <a:pt x="326" y="194"/>
                </a:cubicBezTo>
                <a:cubicBezTo>
                  <a:pt x="327" y="185"/>
                  <a:pt x="328" y="177"/>
                  <a:pt x="328" y="169"/>
                </a:cubicBezTo>
                <a:cubicBezTo>
                  <a:pt x="329" y="164"/>
                  <a:pt x="328" y="156"/>
                  <a:pt x="326" y="149"/>
                </a:cubicBezTo>
                <a:cubicBezTo>
                  <a:pt x="331" y="148"/>
                  <a:pt x="336" y="147"/>
                  <a:pt x="340" y="147"/>
                </a:cubicBezTo>
                <a:close/>
                <a:moveTo>
                  <a:pt x="299" y="161"/>
                </a:moveTo>
                <a:cubicBezTo>
                  <a:pt x="301" y="156"/>
                  <a:pt x="312" y="151"/>
                  <a:pt x="323" y="149"/>
                </a:cubicBezTo>
                <a:cubicBezTo>
                  <a:pt x="324" y="157"/>
                  <a:pt x="325" y="164"/>
                  <a:pt x="325" y="169"/>
                </a:cubicBezTo>
                <a:cubicBezTo>
                  <a:pt x="325" y="177"/>
                  <a:pt x="324" y="186"/>
                  <a:pt x="323" y="195"/>
                </a:cubicBezTo>
                <a:cubicBezTo>
                  <a:pt x="321" y="195"/>
                  <a:pt x="319" y="196"/>
                  <a:pt x="316" y="196"/>
                </a:cubicBezTo>
                <a:cubicBezTo>
                  <a:pt x="315" y="196"/>
                  <a:pt x="314" y="196"/>
                  <a:pt x="313" y="196"/>
                </a:cubicBezTo>
                <a:cubicBezTo>
                  <a:pt x="309" y="196"/>
                  <a:pt x="308" y="195"/>
                  <a:pt x="306" y="193"/>
                </a:cubicBezTo>
                <a:cubicBezTo>
                  <a:pt x="306" y="193"/>
                  <a:pt x="306" y="192"/>
                  <a:pt x="306" y="192"/>
                </a:cubicBezTo>
                <a:cubicBezTo>
                  <a:pt x="301" y="186"/>
                  <a:pt x="296" y="171"/>
                  <a:pt x="299" y="161"/>
                </a:cubicBezTo>
                <a:close/>
                <a:moveTo>
                  <a:pt x="200" y="140"/>
                </a:moveTo>
                <a:cubicBezTo>
                  <a:pt x="206" y="136"/>
                  <a:pt x="199" y="124"/>
                  <a:pt x="196" y="119"/>
                </a:cubicBezTo>
                <a:cubicBezTo>
                  <a:pt x="193" y="115"/>
                  <a:pt x="190" y="105"/>
                  <a:pt x="201" y="98"/>
                </a:cubicBezTo>
                <a:cubicBezTo>
                  <a:pt x="207" y="97"/>
                  <a:pt x="219" y="96"/>
                  <a:pt x="225" y="91"/>
                </a:cubicBezTo>
                <a:cubicBezTo>
                  <a:pt x="233" y="92"/>
                  <a:pt x="268" y="95"/>
                  <a:pt x="271" y="93"/>
                </a:cubicBezTo>
                <a:cubicBezTo>
                  <a:pt x="281" y="94"/>
                  <a:pt x="289" y="88"/>
                  <a:pt x="293" y="85"/>
                </a:cubicBezTo>
                <a:cubicBezTo>
                  <a:pt x="299" y="86"/>
                  <a:pt x="299" y="85"/>
                  <a:pt x="303" y="83"/>
                </a:cubicBezTo>
                <a:cubicBezTo>
                  <a:pt x="304" y="85"/>
                  <a:pt x="307" y="88"/>
                  <a:pt x="308" y="90"/>
                </a:cubicBezTo>
                <a:cubicBezTo>
                  <a:pt x="307" y="90"/>
                  <a:pt x="307" y="90"/>
                  <a:pt x="307" y="90"/>
                </a:cubicBezTo>
                <a:cubicBezTo>
                  <a:pt x="309" y="97"/>
                  <a:pt x="317" y="121"/>
                  <a:pt x="322" y="142"/>
                </a:cubicBezTo>
                <a:cubicBezTo>
                  <a:pt x="310" y="145"/>
                  <a:pt x="298" y="149"/>
                  <a:pt x="294" y="156"/>
                </a:cubicBezTo>
                <a:cubicBezTo>
                  <a:pt x="289" y="157"/>
                  <a:pt x="283" y="158"/>
                  <a:pt x="279" y="158"/>
                </a:cubicBezTo>
                <a:cubicBezTo>
                  <a:pt x="276" y="155"/>
                  <a:pt x="270" y="153"/>
                  <a:pt x="260" y="153"/>
                </a:cubicBezTo>
                <a:cubicBezTo>
                  <a:pt x="241" y="153"/>
                  <a:pt x="213" y="159"/>
                  <a:pt x="202" y="163"/>
                </a:cubicBezTo>
                <a:cubicBezTo>
                  <a:pt x="200" y="164"/>
                  <a:pt x="200" y="164"/>
                  <a:pt x="200" y="164"/>
                </a:cubicBezTo>
                <a:cubicBezTo>
                  <a:pt x="200" y="164"/>
                  <a:pt x="200" y="164"/>
                  <a:pt x="200" y="164"/>
                </a:cubicBezTo>
                <a:cubicBezTo>
                  <a:pt x="194" y="162"/>
                  <a:pt x="185" y="159"/>
                  <a:pt x="180" y="157"/>
                </a:cubicBezTo>
                <a:cubicBezTo>
                  <a:pt x="182" y="150"/>
                  <a:pt x="194" y="144"/>
                  <a:pt x="200" y="140"/>
                </a:cubicBezTo>
                <a:close/>
                <a:moveTo>
                  <a:pt x="207" y="173"/>
                </a:moveTo>
                <a:cubicBezTo>
                  <a:pt x="207" y="169"/>
                  <a:pt x="207" y="169"/>
                  <a:pt x="207" y="169"/>
                </a:cubicBezTo>
                <a:cubicBezTo>
                  <a:pt x="218" y="165"/>
                  <a:pt x="243" y="160"/>
                  <a:pt x="260" y="160"/>
                </a:cubicBezTo>
                <a:cubicBezTo>
                  <a:pt x="271" y="160"/>
                  <a:pt x="274" y="162"/>
                  <a:pt x="274" y="163"/>
                </a:cubicBezTo>
                <a:cubicBezTo>
                  <a:pt x="277" y="172"/>
                  <a:pt x="267" y="189"/>
                  <a:pt x="259" y="197"/>
                </a:cubicBezTo>
                <a:cubicBezTo>
                  <a:pt x="258" y="197"/>
                  <a:pt x="258" y="197"/>
                  <a:pt x="258" y="198"/>
                </a:cubicBezTo>
                <a:cubicBezTo>
                  <a:pt x="254" y="201"/>
                  <a:pt x="251" y="204"/>
                  <a:pt x="238" y="206"/>
                </a:cubicBezTo>
                <a:cubicBezTo>
                  <a:pt x="232" y="208"/>
                  <a:pt x="227" y="208"/>
                  <a:pt x="223" y="208"/>
                </a:cubicBezTo>
                <a:cubicBezTo>
                  <a:pt x="215" y="208"/>
                  <a:pt x="213" y="206"/>
                  <a:pt x="212" y="204"/>
                </a:cubicBezTo>
                <a:cubicBezTo>
                  <a:pt x="210" y="200"/>
                  <a:pt x="209" y="185"/>
                  <a:pt x="209" y="177"/>
                </a:cubicBezTo>
                <a:cubicBezTo>
                  <a:pt x="209" y="175"/>
                  <a:pt x="209" y="175"/>
                  <a:pt x="209" y="175"/>
                </a:cubicBezTo>
                <a:lnTo>
                  <a:pt x="207" y="173"/>
                </a:lnTo>
                <a:close/>
                <a:moveTo>
                  <a:pt x="146" y="198"/>
                </a:moveTo>
                <a:cubicBezTo>
                  <a:pt x="145" y="195"/>
                  <a:pt x="145" y="195"/>
                  <a:pt x="145" y="195"/>
                </a:cubicBezTo>
                <a:cubicBezTo>
                  <a:pt x="140" y="186"/>
                  <a:pt x="133" y="171"/>
                  <a:pt x="141" y="161"/>
                </a:cubicBezTo>
                <a:cubicBezTo>
                  <a:pt x="145" y="157"/>
                  <a:pt x="149" y="155"/>
                  <a:pt x="153" y="155"/>
                </a:cubicBezTo>
                <a:cubicBezTo>
                  <a:pt x="159" y="155"/>
                  <a:pt x="165" y="159"/>
                  <a:pt x="170" y="166"/>
                </a:cubicBezTo>
                <a:cubicBezTo>
                  <a:pt x="171" y="165"/>
                  <a:pt x="171" y="165"/>
                  <a:pt x="171" y="165"/>
                </a:cubicBezTo>
                <a:cubicBezTo>
                  <a:pt x="175" y="173"/>
                  <a:pt x="175" y="186"/>
                  <a:pt x="175" y="186"/>
                </a:cubicBezTo>
                <a:cubicBezTo>
                  <a:pt x="183" y="191"/>
                  <a:pt x="183" y="191"/>
                  <a:pt x="183" y="191"/>
                </a:cubicBezTo>
                <a:cubicBezTo>
                  <a:pt x="183" y="191"/>
                  <a:pt x="182" y="175"/>
                  <a:pt x="181" y="165"/>
                </a:cubicBezTo>
                <a:cubicBezTo>
                  <a:pt x="200" y="173"/>
                  <a:pt x="200" y="173"/>
                  <a:pt x="200" y="173"/>
                </a:cubicBezTo>
                <a:cubicBezTo>
                  <a:pt x="200" y="176"/>
                  <a:pt x="200" y="176"/>
                  <a:pt x="200" y="176"/>
                </a:cubicBezTo>
                <a:cubicBezTo>
                  <a:pt x="203" y="178"/>
                  <a:pt x="203" y="178"/>
                  <a:pt x="203" y="178"/>
                </a:cubicBezTo>
                <a:cubicBezTo>
                  <a:pt x="203" y="184"/>
                  <a:pt x="203" y="201"/>
                  <a:pt x="206" y="208"/>
                </a:cubicBezTo>
                <a:cubicBezTo>
                  <a:pt x="209" y="213"/>
                  <a:pt x="215" y="215"/>
                  <a:pt x="223" y="215"/>
                </a:cubicBezTo>
                <a:cubicBezTo>
                  <a:pt x="227" y="215"/>
                  <a:pt x="232" y="214"/>
                  <a:pt x="240" y="213"/>
                </a:cubicBezTo>
                <a:cubicBezTo>
                  <a:pt x="254" y="211"/>
                  <a:pt x="259" y="206"/>
                  <a:pt x="262" y="203"/>
                </a:cubicBezTo>
                <a:cubicBezTo>
                  <a:pt x="263" y="202"/>
                  <a:pt x="263" y="202"/>
                  <a:pt x="264" y="202"/>
                </a:cubicBezTo>
                <a:cubicBezTo>
                  <a:pt x="271" y="194"/>
                  <a:pt x="280" y="180"/>
                  <a:pt x="281" y="168"/>
                </a:cubicBezTo>
                <a:cubicBezTo>
                  <a:pt x="284" y="167"/>
                  <a:pt x="288" y="166"/>
                  <a:pt x="291" y="166"/>
                </a:cubicBezTo>
                <a:cubicBezTo>
                  <a:pt x="291" y="178"/>
                  <a:pt x="296" y="191"/>
                  <a:pt x="300" y="196"/>
                </a:cubicBezTo>
                <a:cubicBezTo>
                  <a:pt x="301" y="197"/>
                  <a:pt x="301" y="197"/>
                  <a:pt x="301" y="197"/>
                </a:cubicBezTo>
                <a:cubicBezTo>
                  <a:pt x="303" y="200"/>
                  <a:pt x="306" y="203"/>
                  <a:pt x="313" y="203"/>
                </a:cubicBezTo>
                <a:cubicBezTo>
                  <a:pt x="314" y="203"/>
                  <a:pt x="316" y="203"/>
                  <a:pt x="317" y="203"/>
                </a:cubicBezTo>
                <a:cubicBezTo>
                  <a:pt x="319" y="203"/>
                  <a:pt x="320" y="202"/>
                  <a:pt x="322" y="202"/>
                </a:cubicBezTo>
                <a:cubicBezTo>
                  <a:pt x="319" y="216"/>
                  <a:pt x="317" y="229"/>
                  <a:pt x="316" y="234"/>
                </a:cubicBezTo>
                <a:cubicBezTo>
                  <a:pt x="313" y="245"/>
                  <a:pt x="310" y="255"/>
                  <a:pt x="308" y="263"/>
                </a:cubicBezTo>
                <a:cubicBezTo>
                  <a:pt x="306" y="273"/>
                  <a:pt x="304" y="281"/>
                  <a:pt x="302" y="290"/>
                </a:cubicBezTo>
                <a:cubicBezTo>
                  <a:pt x="300" y="294"/>
                  <a:pt x="278" y="300"/>
                  <a:pt x="268" y="297"/>
                </a:cubicBezTo>
                <a:cubicBezTo>
                  <a:pt x="258" y="294"/>
                  <a:pt x="248" y="290"/>
                  <a:pt x="241" y="285"/>
                </a:cubicBezTo>
                <a:cubicBezTo>
                  <a:pt x="233" y="280"/>
                  <a:pt x="226" y="277"/>
                  <a:pt x="221" y="274"/>
                </a:cubicBezTo>
                <a:cubicBezTo>
                  <a:pt x="199" y="262"/>
                  <a:pt x="190" y="257"/>
                  <a:pt x="180" y="203"/>
                </a:cubicBezTo>
                <a:cubicBezTo>
                  <a:pt x="176" y="204"/>
                  <a:pt x="176" y="204"/>
                  <a:pt x="176" y="204"/>
                </a:cubicBezTo>
                <a:cubicBezTo>
                  <a:pt x="176" y="205"/>
                  <a:pt x="177" y="206"/>
                  <a:pt x="177" y="207"/>
                </a:cubicBezTo>
                <a:cubicBezTo>
                  <a:pt x="175" y="208"/>
                  <a:pt x="170" y="213"/>
                  <a:pt x="166" y="211"/>
                </a:cubicBezTo>
                <a:cubicBezTo>
                  <a:pt x="165" y="211"/>
                  <a:pt x="165" y="211"/>
                  <a:pt x="165" y="211"/>
                </a:cubicBezTo>
                <a:cubicBezTo>
                  <a:pt x="158" y="209"/>
                  <a:pt x="150" y="206"/>
                  <a:pt x="146" y="198"/>
                </a:cubicBezTo>
                <a:close/>
                <a:moveTo>
                  <a:pt x="238" y="424"/>
                </a:moveTo>
                <a:cubicBezTo>
                  <a:pt x="178" y="379"/>
                  <a:pt x="166" y="362"/>
                  <a:pt x="164" y="349"/>
                </a:cubicBezTo>
                <a:cubicBezTo>
                  <a:pt x="163" y="338"/>
                  <a:pt x="168" y="317"/>
                  <a:pt x="172" y="305"/>
                </a:cubicBezTo>
                <a:cubicBezTo>
                  <a:pt x="174" y="306"/>
                  <a:pt x="174" y="306"/>
                  <a:pt x="174" y="306"/>
                </a:cubicBezTo>
                <a:cubicBezTo>
                  <a:pt x="181" y="287"/>
                  <a:pt x="178" y="268"/>
                  <a:pt x="177" y="256"/>
                </a:cubicBezTo>
                <a:cubicBezTo>
                  <a:pt x="177" y="255"/>
                  <a:pt x="177" y="255"/>
                  <a:pt x="177" y="255"/>
                </a:cubicBezTo>
                <a:cubicBezTo>
                  <a:pt x="175" y="244"/>
                  <a:pt x="172" y="220"/>
                  <a:pt x="171" y="214"/>
                </a:cubicBezTo>
                <a:cubicBezTo>
                  <a:pt x="174" y="214"/>
                  <a:pt x="176" y="212"/>
                  <a:pt x="178" y="211"/>
                </a:cubicBezTo>
                <a:cubicBezTo>
                  <a:pt x="188" y="260"/>
                  <a:pt x="198" y="265"/>
                  <a:pt x="219" y="277"/>
                </a:cubicBezTo>
                <a:cubicBezTo>
                  <a:pt x="225" y="280"/>
                  <a:pt x="231" y="283"/>
                  <a:pt x="239" y="288"/>
                </a:cubicBezTo>
                <a:cubicBezTo>
                  <a:pt x="247" y="293"/>
                  <a:pt x="256" y="297"/>
                  <a:pt x="267" y="301"/>
                </a:cubicBezTo>
                <a:cubicBezTo>
                  <a:pt x="269" y="301"/>
                  <a:pt x="272" y="302"/>
                  <a:pt x="275" y="302"/>
                </a:cubicBezTo>
                <a:cubicBezTo>
                  <a:pt x="286" y="302"/>
                  <a:pt x="303" y="297"/>
                  <a:pt x="305" y="291"/>
                </a:cubicBezTo>
                <a:cubicBezTo>
                  <a:pt x="305" y="290"/>
                  <a:pt x="305" y="290"/>
                  <a:pt x="306" y="289"/>
                </a:cubicBezTo>
                <a:cubicBezTo>
                  <a:pt x="306" y="302"/>
                  <a:pt x="305" y="323"/>
                  <a:pt x="307" y="340"/>
                </a:cubicBezTo>
                <a:cubicBezTo>
                  <a:pt x="311" y="360"/>
                  <a:pt x="273" y="412"/>
                  <a:pt x="238" y="424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092497" y="4226312"/>
            <a:ext cx="1159727" cy="959005"/>
            <a:chOff x="3228704" y="3561648"/>
            <a:chExt cx="2085327" cy="1853314"/>
          </a:xfrm>
        </p:grpSpPr>
        <p:sp>
          <p:nvSpPr>
            <p:cNvPr id="9" name="任意多边形 8"/>
            <p:cNvSpPr>
              <a:spLocks noChangeArrowheads="1"/>
            </p:cNvSpPr>
            <p:nvPr/>
          </p:nvSpPr>
          <p:spPr bwMode="auto">
            <a:xfrm>
              <a:off x="3228704" y="3561648"/>
              <a:ext cx="2085327" cy="1853314"/>
            </a:xfrm>
            <a:custGeom>
              <a:avLst/>
              <a:gdLst>
                <a:gd name="connsiteX0" fmla="*/ 909680 w 2085327"/>
                <a:gd name="connsiteY0" fmla="*/ 0 h 1853314"/>
                <a:gd name="connsiteX1" fmla="*/ 1814664 w 2085327"/>
                <a:gd name="connsiteY1" fmla="*/ 831912 h 1853314"/>
                <a:gd name="connsiteX2" fmla="*/ 1818480 w 2085327"/>
                <a:gd name="connsiteY2" fmla="*/ 908909 h 1853314"/>
                <a:gd name="connsiteX3" fmla="*/ 2085327 w 2085327"/>
                <a:gd name="connsiteY3" fmla="*/ 965087 h 1853314"/>
                <a:gd name="connsiteX4" fmla="*/ 1809213 w 2085327"/>
                <a:gd name="connsiteY4" fmla="*/ 1057782 h 1853314"/>
                <a:gd name="connsiteX5" fmla="*/ 1800879 w 2085327"/>
                <a:gd name="connsiteY5" fmla="*/ 1113411 h 1853314"/>
                <a:gd name="connsiteX6" fmla="*/ 909680 w 2085327"/>
                <a:gd name="connsiteY6" fmla="*/ 1853314 h 1853314"/>
                <a:gd name="connsiteX7" fmla="*/ 0 w 2085327"/>
                <a:gd name="connsiteY7" fmla="*/ 926657 h 1853314"/>
                <a:gd name="connsiteX8" fmla="*/ 909680 w 2085327"/>
                <a:gd name="connsiteY8" fmla="*/ 0 h 185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5327" h="1853314">
                  <a:moveTo>
                    <a:pt x="909680" y="0"/>
                  </a:moveTo>
                  <a:cubicBezTo>
                    <a:pt x="1380682" y="0"/>
                    <a:pt x="1768079" y="364639"/>
                    <a:pt x="1814664" y="831912"/>
                  </a:cubicBezTo>
                  <a:lnTo>
                    <a:pt x="1818480" y="908909"/>
                  </a:lnTo>
                  <a:lnTo>
                    <a:pt x="2085327" y="965087"/>
                  </a:lnTo>
                  <a:lnTo>
                    <a:pt x="1809213" y="1057782"/>
                  </a:lnTo>
                  <a:lnTo>
                    <a:pt x="1800879" y="1113411"/>
                  </a:lnTo>
                  <a:cubicBezTo>
                    <a:pt x="1716054" y="1535673"/>
                    <a:pt x="1349282" y="1853314"/>
                    <a:pt x="909680" y="1853314"/>
                  </a:cubicBezTo>
                  <a:cubicBezTo>
                    <a:pt x="407278" y="1853314"/>
                    <a:pt x="0" y="1438436"/>
                    <a:pt x="0" y="926657"/>
                  </a:cubicBezTo>
                  <a:cubicBezTo>
                    <a:pt x="0" y="414878"/>
                    <a:pt x="407278" y="0"/>
                    <a:pt x="90968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763971" y="3904804"/>
              <a:ext cx="800018" cy="8481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497550" y="2531328"/>
            <a:ext cx="986253" cy="1067944"/>
            <a:chOff x="4982969" y="2056363"/>
            <a:chExt cx="2215487" cy="1788235"/>
          </a:xfrm>
        </p:grpSpPr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5964800" y="3522037"/>
              <a:ext cx="240506" cy="322561"/>
            </a:xfrm>
            <a:custGeom>
              <a:avLst/>
              <a:gdLst>
                <a:gd name="T0" fmla="*/ 85 w 85"/>
                <a:gd name="T1" fmla="*/ 0 h 114"/>
                <a:gd name="T2" fmla="*/ 21 w 85"/>
                <a:gd name="T3" fmla="*/ 114 h 114"/>
                <a:gd name="T4" fmla="*/ 0 w 85"/>
                <a:gd name="T5" fmla="*/ 14 h 114"/>
                <a:gd name="T6" fmla="*/ 85 w 85"/>
                <a:gd name="T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114">
                  <a:moveTo>
                    <a:pt x="85" y="0"/>
                  </a:moveTo>
                  <a:lnTo>
                    <a:pt x="21" y="114"/>
                  </a:lnTo>
                  <a:lnTo>
                    <a:pt x="0" y="14"/>
                  </a:lnTo>
                  <a:lnTo>
                    <a:pt x="85" y="0"/>
                  </a:lnTo>
                  <a:close/>
                </a:path>
              </a:pathLst>
            </a:custGeom>
            <a:blipFill>
              <a:blip r:embed="rId5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5964800" y="3522037"/>
              <a:ext cx="240506" cy="322561"/>
            </a:xfrm>
            <a:custGeom>
              <a:avLst/>
              <a:gdLst>
                <a:gd name="T0" fmla="*/ 85 w 85"/>
                <a:gd name="T1" fmla="*/ 0 h 114"/>
                <a:gd name="T2" fmla="*/ 21 w 85"/>
                <a:gd name="T3" fmla="*/ 114 h 114"/>
                <a:gd name="T4" fmla="*/ 0 w 85"/>
                <a:gd name="T5" fmla="*/ 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114">
                  <a:moveTo>
                    <a:pt x="85" y="0"/>
                  </a:moveTo>
                  <a:lnTo>
                    <a:pt x="21" y="114"/>
                  </a:lnTo>
                  <a:lnTo>
                    <a:pt x="0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982969" y="2056363"/>
              <a:ext cx="2215487" cy="1564705"/>
              <a:chOff x="4982969" y="2056363"/>
              <a:chExt cx="2215487" cy="1564705"/>
            </a:xfrm>
          </p:grpSpPr>
          <p:sp>
            <p:nvSpPr>
              <p:cNvPr id="17" name="Oval 10"/>
              <p:cNvSpPr>
                <a:spLocks noChangeArrowheads="1"/>
              </p:cNvSpPr>
              <p:nvPr/>
            </p:nvSpPr>
            <p:spPr bwMode="auto">
              <a:xfrm>
                <a:off x="4982969" y="2056363"/>
                <a:ext cx="2215487" cy="1564705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5194909" y="2335168"/>
                <a:ext cx="1842141" cy="9791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32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7155223" y="4304370"/>
            <a:ext cx="1043448" cy="831811"/>
            <a:chOff x="6820689" y="3561649"/>
            <a:chExt cx="2110796" cy="1853313"/>
          </a:xfrm>
        </p:grpSpPr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6820689" y="4379371"/>
              <a:ext cx="396128" cy="200893"/>
            </a:xfrm>
            <a:custGeom>
              <a:avLst/>
              <a:gdLst>
                <a:gd name="T0" fmla="*/ 140 w 140"/>
                <a:gd name="T1" fmla="*/ 71 h 71"/>
                <a:gd name="T2" fmla="*/ 0 w 140"/>
                <a:gd name="T3" fmla="*/ 24 h 71"/>
                <a:gd name="T4" fmla="*/ 114 w 140"/>
                <a:gd name="T5" fmla="*/ 0 h 71"/>
                <a:gd name="T6" fmla="*/ 140 w 140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71">
                  <a:moveTo>
                    <a:pt x="140" y="71"/>
                  </a:moveTo>
                  <a:lnTo>
                    <a:pt x="0" y="24"/>
                  </a:lnTo>
                  <a:lnTo>
                    <a:pt x="114" y="0"/>
                  </a:lnTo>
                  <a:lnTo>
                    <a:pt x="140" y="71"/>
                  </a:lnTo>
                  <a:close/>
                </a:path>
              </a:pathLst>
            </a:custGeom>
            <a:blipFill>
              <a:blip r:embed="rId6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6820689" y="4379371"/>
              <a:ext cx="396128" cy="200893"/>
            </a:xfrm>
            <a:custGeom>
              <a:avLst/>
              <a:gdLst>
                <a:gd name="T0" fmla="*/ 140 w 140"/>
                <a:gd name="T1" fmla="*/ 71 h 71"/>
                <a:gd name="T2" fmla="*/ 0 w 140"/>
                <a:gd name="T3" fmla="*/ 24 h 71"/>
                <a:gd name="T4" fmla="*/ 114 w 140"/>
                <a:gd name="T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0" h="71">
                  <a:moveTo>
                    <a:pt x="140" y="71"/>
                  </a:moveTo>
                  <a:lnTo>
                    <a:pt x="0" y="24"/>
                  </a:lnTo>
                  <a:lnTo>
                    <a:pt x="1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7103829" y="3561649"/>
              <a:ext cx="1827656" cy="1853313"/>
              <a:chOff x="7103829" y="3561649"/>
              <a:chExt cx="1827656" cy="1853313"/>
            </a:xfrm>
          </p:grpSpPr>
          <p:sp>
            <p:nvSpPr>
              <p:cNvPr id="25" name="Oval 13"/>
              <p:cNvSpPr>
                <a:spLocks noChangeArrowheads="1"/>
              </p:cNvSpPr>
              <p:nvPr/>
            </p:nvSpPr>
            <p:spPr bwMode="auto">
              <a:xfrm>
                <a:off x="7109297" y="3561649"/>
                <a:ext cx="1822188" cy="185331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7103829" y="3864438"/>
                <a:ext cx="1687208" cy="13029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32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0" name="Rectangle 29"/>
          <p:cNvSpPr/>
          <p:nvPr/>
        </p:nvSpPr>
        <p:spPr>
          <a:xfrm>
            <a:off x="1" y="3703315"/>
            <a:ext cx="38360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q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uan sát theo trình tự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không gian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 thời gian: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Không gian: “Nhưng tôi…nâu đồng”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Thời gian: “Cái bóng…thở dài”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37427" y="259370"/>
            <a:ext cx="100695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latin typeface="+mj-lt"/>
              </a:rPr>
              <a:t>&gt;</a:t>
            </a:r>
            <a:r>
              <a:rPr lang="en-US" sz="2800" dirty="0" smtClean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Theo không gian: “cái bóng đen đủi” tác giả thấy được số phận cực nhọc của U nên thương U.</a:t>
            </a:r>
            <a:br>
              <a:rPr lang="vi-VN" sz="2800" dirty="0" smtClean="0">
                <a:latin typeface="+mj-lt"/>
              </a:rPr>
            </a:br>
            <a:r>
              <a:rPr lang="vi-VN" sz="2800" dirty="0" smtClean="0">
                <a:latin typeface="+mj-lt"/>
              </a:rPr>
              <a:t>&gt;</a:t>
            </a:r>
            <a:r>
              <a:rPr lang="en-US" sz="2800" dirty="0" smtClean="0">
                <a:latin typeface="+mj-lt"/>
              </a:rPr>
              <a:t> </a:t>
            </a:r>
            <a:r>
              <a:rPr lang="vi-VN" sz="2800" dirty="0" smtClean="0">
                <a:latin typeface="+mj-lt"/>
              </a:rPr>
              <a:t>Theo thời gian: “mơ hồ yêu dấu, lớp lớp…ngậm ngùi đói khổ, thấp thỏm chờ đợi…ngấn nước mắt…thở dài” nhận ra nỗi vất vả, gian truân của U nên thương U nhiều hơn.</a:t>
            </a:r>
            <a:endParaRPr lang="en-US" sz="2800" dirty="0">
              <a:latin typeface="+mj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452627" y="3673418"/>
            <a:ext cx="357210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>
                <a:latin typeface="+mj-lt"/>
              </a:rPr>
              <a:t>&gt;</a:t>
            </a:r>
            <a:r>
              <a:rPr lang="en-US" sz="3200" dirty="0" smtClean="0">
                <a:latin typeface="+mj-lt"/>
              </a:rPr>
              <a:t> </a:t>
            </a:r>
            <a:r>
              <a:rPr lang="vi-VN" sz="3200" dirty="0" smtClean="0">
                <a:latin typeface="+mj-lt"/>
              </a:rPr>
              <a:t>Cảm giác có lỗi vì không quan tâm đến U</a:t>
            </a:r>
            <a:br>
              <a:rPr lang="vi-VN" sz="3200" dirty="0" smtClean="0">
                <a:latin typeface="+mj-lt"/>
              </a:rPr>
            </a:br>
            <a:r>
              <a:rPr lang="vi-VN" sz="3200" dirty="0" smtClean="0">
                <a:latin typeface="+mj-lt"/>
              </a:rPr>
              <a:t>&gt;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dirty="0" smtClean="0">
                <a:latin typeface="+mj-lt"/>
              </a:rPr>
              <a:t>àng yêu thương U nhiều hơn.</a:t>
            </a:r>
            <a:br>
              <a:rPr lang="vi-VN" sz="3200" dirty="0" smtClean="0">
                <a:latin typeface="+mj-lt"/>
              </a:rPr>
            </a:b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712477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decel="2533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25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25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86"/>
          <a:stretch/>
        </p:blipFill>
        <p:spPr>
          <a:xfrm flipV="1">
            <a:off x="0" y="0"/>
            <a:ext cx="12234118" cy="13693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7" y="0"/>
            <a:ext cx="1715115" cy="98790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233" y="-26350"/>
            <a:ext cx="2672936" cy="711001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553916" y="78454"/>
            <a:ext cx="29386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rgbClr val="FDFDFD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GHI NHỚ</a:t>
            </a:r>
            <a:endParaRPr lang="zh-CN" altLang="en-US" sz="4800" b="1" dirty="0">
              <a:solidFill>
                <a:srgbClr val="FDFDFD"/>
              </a:solidFill>
              <a:latin typeface="Times New Roman" pitchFamily="18" charset="0"/>
              <a:ea typeface="幼圆" panose="02010509060101010101" pitchFamily="49" charset="-122"/>
              <a:cs typeface="Times New Roman" pitchFamily="18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554" y="256275"/>
            <a:ext cx="4178564" cy="909452"/>
          </a:xfrm>
          <a:prstGeom prst="rect">
            <a:avLst/>
          </a:prstGeom>
        </p:spPr>
      </p:pic>
      <p:sp>
        <p:nvSpPr>
          <p:cNvPr id="13" name="Freeform 30"/>
          <p:cNvSpPr>
            <a:spLocks noEditPoints="1"/>
          </p:cNvSpPr>
          <p:nvPr/>
        </p:nvSpPr>
        <p:spPr bwMode="auto">
          <a:xfrm>
            <a:off x="9752968" y="2989870"/>
            <a:ext cx="970106" cy="760019"/>
          </a:xfrm>
          <a:custGeom>
            <a:avLst/>
            <a:gdLst>
              <a:gd name="T0" fmla="*/ 282 w 766"/>
              <a:gd name="T1" fmla="*/ 304 h 600"/>
              <a:gd name="T2" fmla="*/ 391 w 766"/>
              <a:gd name="T3" fmla="*/ 248 h 600"/>
              <a:gd name="T4" fmla="*/ 596 w 766"/>
              <a:gd name="T5" fmla="*/ 213 h 600"/>
              <a:gd name="T6" fmla="*/ 652 w 766"/>
              <a:gd name="T7" fmla="*/ 129 h 600"/>
              <a:gd name="T8" fmla="*/ 570 w 766"/>
              <a:gd name="T9" fmla="*/ 186 h 600"/>
              <a:gd name="T10" fmla="*/ 391 w 766"/>
              <a:gd name="T11" fmla="*/ 195 h 600"/>
              <a:gd name="T12" fmla="*/ 766 w 766"/>
              <a:gd name="T13" fmla="*/ 80 h 600"/>
              <a:gd name="T14" fmla="*/ 465 w 766"/>
              <a:gd name="T15" fmla="*/ 32 h 600"/>
              <a:gd name="T16" fmla="*/ 437 w 766"/>
              <a:gd name="T17" fmla="*/ 0 h 600"/>
              <a:gd name="T18" fmla="*/ 154 w 766"/>
              <a:gd name="T19" fmla="*/ 32 h 600"/>
              <a:gd name="T20" fmla="*/ 175 w 766"/>
              <a:gd name="T21" fmla="*/ 80 h 600"/>
              <a:gd name="T22" fmla="*/ 216 w 766"/>
              <a:gd name="T23" fmla="*/ 135 h 600"/>
              <a:gd name="T24" fmla="*/ 706 w 766"/>
              <a:gd name="T25" fmla="*/ 80 h 600"/>
              <a:gd name="T26" fmla="*/ 355 w 766"/>
              <a:gd name="T27" fmla="*/ 394 h 600"/>
              <a:gd name="T28" fmla="*/ 706 w 766"/>
              <a:gd name="T29" fmla="*/ 410 h 600"/>
              <a:gd name="T30" fmla="*/ 361 w 766"/>
              <a:gd name="T31" fmla="*/ 426 h 600"/>
              <a:gd name="T32" fmla="*/ 362 w 766"/>
              <a:gd name="T33" fmla="*/ 478 h 600"/>
              <a:gd name="T34" fmla="*/ 437 w 766"/>
              <a:gd name="T35" fmla="*/ 595 h 600"/>
              <a:gd name="T36" fmla="*/ 465 w 766"/>
              <a:gd name="T37" fmla="*/ 478 h 600"/>
              <a:gd name="T38" fmla="*/ 603 w 766"/>
              <a:gd name="T39" fmla="*/ 592 h 600"/>
              <a:gd name="T40" fmla="*/ 591 w 766"/>
              <a:gd name="T41" fmla="*/ 478 h 600"/>
              <a:gd name="T42" fmla="*/ 766 w 766"/>
              <a:gd name="T43" fmla="*/ 426 h 600"/>
              <a:gd name="T44" fmla="*/ 747 w 766"/>
              <a:gd name="T45" fmla="*/ 80 h 600"/>
              <a:gd name="T46" fmla="*/ 161 w 766"/>
              <a:gd name="T47" fmla="*/ 310 h 600"/>
              <a:gd name="T48" fmla="*/ 235 w 766"/>
              <a:gd name="T49" fmla="*/ 236 h 600"/>
              <a:gd name="T50" fmla="*/ 86 w 766"/>
              <a:gd name="T51" fmla="*/ 236 h 600"/>
              <a:gd name="T52" fmla="*/ 208 w 766"/>
              <a:gd name="T53" fmla="*/ 325 h 600"/>
              <a:gd name="T54" fmla="*/ 181 w 766"/>
              <a:gd name="T55" fmla="*/ 325 h 600"/>
              <a:gd name="T56" fmla="*/ 189 w 766"/>
              <a:gd name="T57" fmla="*/ 339 h 600"/>
              <a:gd name="T58" fmla="*/ 196 w 766"/>
              <a:gd name="T59" fmla="*/ 510 h 600"/>
              <a:gd name="T60" fmla="*/ 129 w 766"/>
              <a:gd name="T61" fmla="*/ 510 h 600"/>
              <a:gd name="T62" fmla="*/ 137 w 766"/>
              <a:gd name="T63" fmla="*/ 339 h 600"/>
              <a:gd name="T64" fmla="*/ 145 w 766"/>
              <a:gd name="T65" fmla="*/ 325 h 600"/>
              <a:gd name="T66" fmla="*/ 0 w 766"/>
              <a:gd name="T67" fmla="*/ 438 h 600"/>
              <a:gd name="T68" fmla="*/ 66 w 766"/>
              <a:gd name="T69" fmla="*/ 600 h 600"/>
              <a:gd name="T70" fmla="*/ 89 w 766"/>
              <a:gd name="T71" fmla="*/ 432 h 600"/>
              <a:gd name="T72" fmla="*/ 230 w 766"/>
              <a:gd name="T73" fmla="*/ 600 h 600"/>
              <a:gd name="T74" fmla="*/ 253 w 766"/>
              <a:gd name="T75" fmla="*/ 432 h 600"/>
              <a:gd name="T76" fmla="*/ 321 w 766"/>
              <a:gd name="T77" fmla="*/ 600 h 600"/>
              <a:gd name="T78" fmla="*/ 208 w 766"/>
              <a:gd name="T79" fmla="*/ 325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66" h="600">
                <a:moveTo>
                  <a:pt x="391" y="195"/>
                </a:moveTo>
                <a:lnTo>
                  <a:pt x="282" y="304"/>
                </a:lnTo>
                <a:cubicBezTo>
                  <a:pt x="293" y="310"/>
                  <a:pt x="303" y="317"/>
                  <a:pt x="312" y="326"/>
                </a:cubicBezTo>
                <a:lnTo>
                  <a:pt x="391" y="248"/>
                </a:lnTo>
                <a:lnTo>
                  <a:pt x="476" y="332"/>
                </a:lnTo>
                <a:lnTo>
                  <a:pt x="596" y="213"/>
                </a:lnTo>
                <a:lnTo>
                  <a:pt x="614" y="259"/>
                </a:lnTo>
                <a:lnTo>
                  <a:pt x="652" y="129"/>
                </a:lnTo>
                <a:lnTo>
                  <a:pt x="522" y="167"/>
                </a:lnTo>
                <a:lnTo>
                  <a:pt x="570" y="186"/>
                </a:lnTo>
                <a:lnTo>
                  <a:pt x="476" y="280"/>
                </a:lnTo>
                <a:lnTo>
                  <a:pt x="391" y="195"/>
                </a:lnTo>
                <a:close/>
                <a:moveTo>
                  <a:pt x="766" y="80"/>
                </a:moveTo>
                <a:lnTo>
                  <a:pt x="766" y="80"/>
                </a:lnTo>
                <a:lnTo>
                  <a:pt x="766" y="32"/>
                </a:lnTo>
                <a:lnTo>
                  <a:pt x="465" y="32"/>
                </a:lnTo>
                <a:lnTo>
                  <a:pt x="465" y="0"/>
                </a:lnTo>
                <a:lnTo>
                  <a:pt x="437" y="0"/>
                </a:lnTo>
                <a:lnTo>
                  <a:pt x="437" y="32"/>
                </a:lnTo>
                <a:lnTo>
                  <a:pt x="154" y="32"/>
                </a:lnTo>
                <a:lnTo>
                  <a:pt x="154" y="80"/>
                </a:lnTo>
                <a:lnTo>
                  <a:pt x="175" y="80"/>
                </a:lnTo>
                <a:lnTo>
                  <a:pt x="175" y="122"/>
                </a:lnTo>
                <a:cubicBezTo>
                  <a:pt x="190" y="124"/>
                  <a:pt x="203" y="128"/>
                  <a:pt x="216" y="135"/>
                </a:cubicBezTo>
                <a:lnTo>
                  <a:pt x="216" y="80"/>
                </a:lnTo>
                <a:lnTo>
                  <a:pt x="706" y="80"/>
                </a:lnTo>
                <a:lnTo>
                  <a:pt x="706" y="394"/>
                </a:lnTo>
                <a:lnTo>
                  <a:pt x="355" y="394"/>
                </a:lnTo>
                <a:cubicBezTo>
                  <a:pt x="356" y="399"/>
                  <a:pt x="358" y="404"/>
                  <a:pt x="359" y="410"/>
                </a:cubicBezTo>
                <a:lnTo>
                  <a:pt x="706" y="410"/>
                </a:lnTo>
                <a:lnTo>
                  <a:pt x="706" y="426"/>
                </a:lnTo>
                <a:lnTo>
                  <a:pt x="361" y="426"/>
                </a:lnTo>
                <a:cubicBezTo>
                  <a:pt x="361" y="430"/>
                  <a:pt x="362" y="434"/>
                  <a:pt x="362" y="438"/>
                </a:cubicBezTo>
                <a:lnTo>
                  <a:pt x="362" y="478"/>
                </a:lnTo>
                <a:lnTo>
                  <a:pt x="437" y="478"/>
                </a:lnTo>
                <a:lnTo>
                  <a:pt x="437" y="595"/>
                </a:lnTo>
                <a:lnTo>
                  <a:pt x="465" y="595"/>
                </a:lnTo>
                <a:lnTo>
                  <a:pt x="465" y="478"/>
                </a:lnTo>
                <a:lnTo>
                  <a:pt x="560" y="478"/>
                </a:lnTo>
                <a:lnTo>
                  <a:pt x="603" y="592"/>
                </a:lnTo>
                <a:lnTo>
                  <a:pt x="631" y="585"/>
                </a:lnTo>
                <a:lnTo>
                  <a:pt x="591" y="478"/>
                </a:lnTo>
                <a:lnTo>
                  <a:pt x="766" y="478"/>
                </a:lnTo>
                <a:lnTo>
                  <a:pt x="766" y="426"/>
                </a:lnTo>
                <a:lnTo>
                  <a:pt x="747" y="426"/>
                </a:lnTo>
                <a:lnTo>
                  <a:pt x="747" y="80"/>
                </a:lnTo>
                <a:lnTo>
                  <a:pt x="766" y="80"/>
                </a:lnTo>
                <a:close/>
                <a:moveTo>
                  <a:pt x="161" y="310"/>
                </a:moveTo>
                <a:lnTo>
                  <a:pt x="161" y="310"/>
                </a:lnTo>
                <a:cubicBezTo>
                  <a:pt x="202" y="310"/>
                  <a:pt x="235" y="277"/>
                  <a:pt x="235" y="236"/>
                </a:cubicBezTo>
                <a:cubicBezTo>
                  <a:pt x="235" y="194"/>
                  <a:pt x="202" y="161"/>
                  <a:pt x="161" y="161"/>
                </a:cubicBezTo>
                <a:cubicBezTo>
                  <a:pt x="119" y="161"/>
                  <a:pt x="86" y="194"/>
                  <a:pt x="86" y="236"/>
                </a:cubicBezTo>
                <a:cubicBezTo>
                  <a:pt x="86" y="277"/>
                  <a:pt x="119" y="310"/>
                  <a:pt x="161" y="310"/>
                </a:cubicBezTo>
                <a:close/>
                <a:moveTo>
                  <a:pt x="208" y="325"/>
                </a:moveTo>
                <a:lnTo>
                  <a:pt x="208" y="325"/>
                </a:lnTo>
                <a:lnTo>
                  <a:pt x="181" y="325"/>
                </a:lnTo>
                <a:lnTo>
                  <a:pt x="185" y="328"/>
                </a:lnTo>
                <a:cubicBezTo>
                  <a:pt x="188" y="331"/>
                  <a:pt x="190" y="335"/>
                  <a:pt x="189" y="339"/>
                </a:cubicBezTo>
                <a:lnTo>
                  <a:pt x="178" y="364"/>
                </a:lnTo>
                <a:lnTo>
                  <a:pt x="196" y="510"/>
                </a:lnTo>
                <a:lnTo>
                  <a:pt x="163" y="540"/>
                </a:lnTo>
                <a:lnTo>
                  <a:pt x="129" y="510"/>
                </a:lnTo>
                <a:lnTo>
                  <a:pt x="147" y="364"/>
                </a:lnTo>
                <a:lnTo>
                  <a:pt x="137" y="339"/>
                </a:lnTo>
                <a:cubicBezTo>
                  <a:pt x="135" y="335"/>
                  <a:pt x="137" y="331"/>
                  <a:pt x="140" y="328"/>
                </a:cubicBezTo>
                <a:lnTo>
                  <a:pt x="145" y="325"/>
                </a:lnTo>
                <a:lnTo>
                  <a:pt x="112" y="325"/>
                </a:lnTo>
                <a:cubicBezTo>
                  <a:pt x="50" y="325"/>
                  <a:pt x="0" y="376"/>
                  <a:pt x="0" y="438"/>
                </a:cubicBezTo>
                <a:lnTo>
                  <a:pt x="0" y="600"/>
                </a:lnTo>
                <a:lnTo>
                  <a:pt x="66" y="600"/>
                </a:lnTo>
                <a:lnTo>
                  <a:pt x="66" y="432"/>
                </a:lnTo>
                <a:lnTo>
                  <a:pt x="89" y="432"/>
                </a:lnTo>
                <a:lnTo>
                  <a:pt x="89" y="600"/>
                </a:lnTo>
                <a:lnTo>
                  <a:pt x="230" y="600"/>
                </a:lnTo>
                <a:lnTo>
                  <a:pt x="230" y="432"/>
                </a:lnTo>
                <a:lnTo>
                  <a:pt x="253" y="432"/>
                </a:lnTo>
                <a:lnTo>
                  <a:pt x="253" y="600"/>
                </a:lnTo>
                <a:lnTo>
                  <a:pt x="321" y="600"/>
                </a:lnTo>
                <a:lnTo>
                  <a:pt x="321" y="438"/>
                </a:lnTo>
                <a:cubicBezTo>
                  <a:pt x="321" y="376"/>
                  <a:pt x="271" y="325"/>
                  <a:pt x="208" y="3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549698" y="2843559"/>
            <a:ext cx="3289610" cy="268744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234069" y="1646662"/>
            <a:ext cx="3601844" cy="214103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lai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541937" y="1642950"/>
            <a:ext cx="3601844" cy="214103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103977" y="4315521"/>
            <a:ext cx="3601844" cy="214103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716640" y="4382434"/>
            <a:ext cx="3601844" cy="214103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ngẫm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86868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640"/>
            <a:ext cx="12234118" cy="6102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0" r="86092"/>
          <a:stretch/>
        </p:blipFill>
        <p:spPr>
          <a:xfrm>
            <a:off x="2173932" y="2767674"/>
            <a:ext cx="1247813" cy="285561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95482"/>
            <a:ext cx="12349503" cy="2687833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130794" y="1220115"/>
            <a:ext cx="717945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500" dirty="0" err="1" smtClean="0">
                <a:solidFill>
                  <a:srgbClr val="175FB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Luyện</a:t>
            </a:r>
            <a:r>
              <a:rPr lang="en-US" altLang="zh-CN" sz="11500" dirty="0" smtClean="0">
                <a:solidFill>
                  <a:srgbClr val="175FB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11500" dirty="0" err="1" smtClean="0">
                <a:solidFill>
                  <a:srgbClr val="175FB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tập</a:t>
            </a:r>
            <a:endParaRPr lang="en-US" altLang="zh-CN" sz="11500" dirty="0">
              <a:solidFill>
                <a:srgbClr val="175FB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幼圆" panose="02010509060101010101" pitchFamily="49" charset="-122"/>
              <a:cs typeface="Times New Roman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19364" y="764846"/>
            <a:ext cx="2956947" cy="2602111"/>
            <a:chOff x="1319364" y="764846"/>
            <a:chExt cx="2956947" cy="2602111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364" y="764846"/>
              <a:ext cx="2956947" cy="2602111"/>
            </a:xfrm>
            <a:prstGeom prst="rect">
              <a:avLst/>
            </a:prstGeom>
          </p:spPr>
        </p:pic>
        <p:sp>
          <p:nvSpPr>
            <p:cNvPr id="31" name="TextBox 50"/>
            <p:cNvSpPr txBox="1"/>
            <p:nvPr/>
          </p:nvSpPr>
          <p:spPr>
            <a:xfrm flipH="1">
              <a:off x="2207020" y="1690456"/>
              <a:ext cx="154386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>
                <a:defRPr/>
              </a:pPr>
              <a:r>
                <a:rPr lang="en-US" altLang="zh-CN" sz="8000" dirty="0" smtClean="0">
                  <a:solidFill>
                    <a:schemeClr val="bg1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II.</a:t>
              </a:r>
              <a:endParaRPr lang="zh-CN" altLang="en-US" sz="8000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883" y="380172"/>
            <a:ext cx="2672936" cy="71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399028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86"/>
          <a:stretch/>
        </p:blipFill>
        <p:spPr>
          <a:xfrm flipV="1">
            <a:off x="0" y="0"/>
            <a:ext cx="12234118" cy="13693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7" y="0"/>
            <a:ext cx="1715115" cy="98790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233" y="-26350"/>
            <a:ext cx="2672936" cy="71100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554" y="256275"/>
            <a:ext cx="4178564" cy="909452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5633797" y="2263698"/>
            <a:ext cx="863618" cy="4126891"/>
            <a:chOff x="5633797" y="2887893"/>
            <a:chExt cx="863618" cy="3502696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6061687" y="2887893"/>
              <a:ext cx="0" cy="2567863"/>
            </a:xfrm>
            <a:prstGeom prst="line">
              <a:avLst/>
            </a:prstGeom>
            <a:ln w="38100">
              <a:solidFill>
                <a:srgbClr val="226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6260251" y="3329208"/>
              <a:ext cx="0" cy="2296350"/>
            </a:xfrm>
            <a:prstGeom prst="line">
              <a:avLst/>
            </a:prstGeom>
            <a:ln w="38100">
              <a:solidFill>
                <a:srgbClr val="50BE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6497415" y="4094239"/>
              <a:ext cx="0" cy="2296350"/>
            </a:xfrm>
            <a:prstGeom prst="line">
              <a:avLst/>
            </a:prstGeom>
            <a:ln w="38100">
              <a:solidFill>
                <a:srgbClr val="226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5854735" y="3329208"/>
              <a:ext cx="0" cy="2296350"/>
            </a:xfrm>
            <a:prstGeom prst="line">
              <a:avLst/>
            </a:prstGeom>
            <a:ln w="38100">
              <a:solidFill>
                <a:srgbClr val="50BE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5633797" y="4094239"/>
              <a:ext cx="0" cy="2296350"/>
            </a:xfrm>
            <a:prstGeom prst="line">
              <a:avLst/>
            </a:prstGeom>
            <a:ln w="38100">
              <a:solidFill>
                <a:srgbClr val="226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任意多边形 14"/>
          <p:cNvSpPr>
            <a:spLocks/>
          </p:cNvSpPr>
          <p:nvPr/>
        </p:nvSpPr>
        <p:spPr bwMode="auto">
          <a:xfrm>
            <a:off x="5140188" y="5242415"/>
            <a:ext cx="1988424" cy="1504900"/>
          </a:xfrm>
          <a:custGeom>
            <a:avLst/>
            <a:gdLst>
              <a:gd name="connsiteX0" fmla="*/ 11545 w 1667022"/>
              <a:gd name="connsiteY0" fmla="*/ 0 h 1261653"/>
              <a:gd name="connsiteX1" fmla="*/ 1461805 w 1667022"/>
              <a:gd name="connsiteY1" fmla="*/ 0 h 1261653"/>
              <a:gd name="connsiteX2" fmla="*/ 1469930 w 1667022"/>
              <a:gd name="connsiteY2" fmla="*/ 23627 h 1261653"/>
              <a:gd name="connsiteX3" fmla="*/ 1505166 w 1667022"/>
              <a:gd name="connsiteY3" fmla="*/ 215353 h 1261653"/>
              <a:gd name="connsiteX4" fmla="*/ 1505166 w 1667022"/>
              <a:gd name="connsiteY4" fmla="*/ 219103 h 1261653"/>
              <a:gd name="connsiteX5" fmla="*/ 1501408 w 1667022"/>
              <a:gd name="connsiteY5" fmla="*/ 222854 h 1261653"/>
              <a:gd name="connsiteX6" fmla="*/ 1471340 w 1667022"/>
              <a:gd name="connsiteY6" fmla="*/ 279106 h 1261653"/>
              <a:gd name="connsiteX7" fmla="*/ 1493891 w 1667022"/>
              <a:gd name="connsiteY7" fmla="*/ 335358 h 1261653"/>
              <a:gd name="connsiteX8" fmla="*/ 1659264 w 1667022"/>
              <a:gd name="connsiteY8" fmla="*/ 545367 h 1261653"/>
              <a:gd name="connsiteX9" fmla="*/ 1659264 w 1667022"/>
              <a:gd name="connsiteY9" fmla="*/ 549117 h 1261653"/>
              <a:gd name="connsiteX10" fmla="*/ 1636713 w 1667022"/>
              <a:gd name="connsiteY10" fmla="*/ 624120 h 1261653"/>
              <a:gd name="connsiteX11" fmla="*/ 1587853 w 1667022"/>
              <a:gd name="connsiteY11" fmla="*/ 642870 h 1261653"/>
              <a:gd name="connsiteX12" fmla="*/ 1546510 w 1667022"/>
              <a:gd name="connsiteY12" fmla="*/ 661621 h 1261653"/>
              <a:gd name="connsiteX13" fmla="*/ 1531475 w 1667022"/>
              <a:gd name="connsiteY13" fmla="*/ 680372 h 1261653"/>
              <a:gd name="connsiteX14" fmla="*/ 1542751 w 1667022"/>
              <a:gd name="connsiteY14" fmla="*/ 702873 h 1261653"/>
              <a:gd name="connsiteX15" fmla="*/ 1565302 w 1667022"/>
              <a:gd name="connsiteY15" fmla="*/ 755375 h 1261653"/>
              <a:gd name="connsiteX16" fmla="*/ 1538993 w 1667022"/>
              <a:gd name="connsiteY16" fmla="*/ 800377 h 1261653"/>
              <a:gd name="connsiteX17" fmla="*/ 1523959 w 1667022"/>
              <a:gd name="connsiteY17" fmla="*/ 811627 h 1261653"/>
              <a:gd name="connsiteX18" fmla="*/ 1538993 w 1667022"/>
              <a:gd name="connsiteY18" fmla="*/ 841629 h 1261653"/>
              <a:gd name="connsiteX19" fmla="*/ 1516442 w 1667022"/>
              <a:gd name="connsiteY19" fmla="*/ 886630 h 1261653"/>
              <a:gd name="connsiteX20" fmla="*/ 1490132 w 1667022"/>
              <a:gd name="connsiteY20" fmla="*/ 946633 h 1261653"/>
              <a:gd name="connsiteX21" fmla="*/ 1490132 w 1667022"/>
              <a:gd name="connsiteY21" fmla="*/ 950383 h 1261653"/>
              <a:gd name="connsiteX22" fmla="*/ 1493891 w 1667022"/>
              <a:gd name="connsiteY22" fmla="*/ 972884 h 1261653"/>
              <a:gd name="connsiteX23" fmla="*/ 1497649 w 1667022"/>
              <a:gd name="connsiteY23" fmla="*/ 1044137 h 1261653"/>
              <a:gd name="connsiteX24" fmla="*/ 1369860 w 1667022"/>
              <a:gd name="connsiteY24" fmla="*/ 1119140 h 1261653"/>
              <a:gd name="connsiteX25" fmla="*/ 1366102 w 1667022"/>
              <a:gd name="connsiteY25" fmla="*/ 1119140 h 1261653"/>
              <a:gd name="connsiteX26" fmla="*/ 1230796 w 1667022"/>
              <a:gd name="connsiteY26" fmla="*/ 1115390 h 1261653"/>
              <a:gd name="connsiteX27" fmla="*/ 1155627 w 1667022"/>
              <a:gd name="connsiteY27" fmla="*/ 1119140 h 1261653"/>
              <a:gd name="connsiteX28" fmla="*/ 1151868 w 1667022"/>
              <a:gd name="connsiteY28" fmla="*/ 1119140 h 1261653"/>
              <a:gd name="connsiteX29" fmla="*/ 1118041 w 1667022"/>
              <a:gd name="connsiteY29" fmla="*/ 1126640 h 1261653"/>
              <a:gd name="connsiteX30" fmla="*/ 1054147 w 1667022"/>
              <a:gd name="connsiteY30" fmla="*/ 1239145 h 1261653"/>
              <a:gd name="connsiteX31" fmla="*/ 1049840 w 1667022"/>
              <a:gd name="connsiteY31" fmla="*/ 1261653 h 1261653"/>
              <a:gd name="connsiteX32" fmla="*/ 1025060 w 1667022"/>
              <a:gd name="connsiteY32" fmla="*/ 1248503 h 1261653"/>
              <a:gd name="connsiteX33" fmla="*/ 339355 w 1667022"/>
              <a:gd name="connsiteY33" fmla="*/ 1140445 h 1261653"/>
              <a:gd name="connsiteX34" fmla="*/ 306943 w 1667022"/>
              <a:gd name="connsiteY34" fmla="*/ 1144874 h 1261653"/>
              <a:gd name="connsiteX35" fmla="*/ 311811 w 1667022"/>
              <a:gd name="connsiteY35" fmla="*/ 1129012 h 1261653"/>
              <a:gd name="connsiteX36" fmla="*/ 321241 w 1667022"/>
              <a:gd name="connsiteY36" fmla="*/ 1089139 h 1261653"/>
              <a:gd name="connsiteX37" fmla="*/ 340034 w 1667022"/>
              <a:gd name="connsiteY37" fmla="*/ 909131 h 1261653"/>
              <a:gd name="connsiteX38" fmla="*/ 336275 w 1667022"/>
              <a:gd name="connsiteY38" fmla="*/ 890380 h 1261653"/>
              <a:gd name="connsiteX39" fmla="*/ 272381 w 1667022"/>
              <a:gd name="connsiteY39" fmla="*/ 759125 h 1261653"/>
              <a:gd name="connsiteX40" fmla="*/ 227279 w 1667022"/>
              <a:gd name="connsiteY40" fmla="*/ 695373 h 1261653"/>
              <a:gd name="connsiteX41" fmla="*/ 65664 w 1667022"/>
              <a:gd name="connsiteY41" fmla="*/ 455363 h 1261653"/>
              <a:gd name="connsiteX42" fmla="*/ 54389 w 1667022"/>
              <a:gd name="connsiteY42" fmla="*/ 425362 h 1261653"/>
              <a:gd name="connsiteX43" fmla="*/ 1535 w 1667022"/>
              <a:gd name="connsiteY43" fmla="*/ 78355 h 1261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667022" h="1261653">
                <a:moveTo>
                  <a:pt x="11545" y="0"/>
                </a:moveTo>
                <a:lnTo>
                  <a:pt x="1461805" y="0"/>
                </a:lnTo>
                <a:lnTo>
                  <a:pt x="1469930" y="23627"/>
                </a:lnTo>
                <a:cubicBezTo>
                  <a:pt x="1490132" y="85973"/>
                  <a:pt x="1508925" y="160976"/>
                  <a:pt x="1505166" y="215353"/>
                </a:cubicBezTo>
                <a:cubicBezTo>
                  <a:pt x="1505166" y="215353"/>
                  <a:pt x="1505166" y="215353"/>
                  <a:pt x="1505166" y="219103"/>
                </a:cubicBezTo>
                <a:cubicBezTo>
                  <a:pt x="1505166" y="219103"/>
                  <a:pt x="1505166" y="219103"/>
                  <a:pt x="1501408" y="222854"/>
                </a:cubicBezTo>
                <a:cubicBezTo>
                  <a:pt x="1501408" y="222854"/>
                  <a:pt x="1471340" y="245354"/>
                  <a:pt x="1471340" y="279106"/>
                </a:cubicBezTo>
                <a:cubicBezTo>
                  <a:pt x="1471340" y="297857"/>
                  <a:pt x="1478857" y="316607"/>
                  <a:pt x="1493891" y="335358"/>
                </a:cubicBezTo>
                <a:cubicBezTo>
                  <a:pt x="1554026" y="402861"/>
                  <a:pt x="1655506" y="541616"/>
                  <a:pt x="1659264" y="545367"/>
                </a:cubicBezTo>
                <a:cubicBezTo>
                  <a:pt x="1659264" y="545367"/>
                  <a:pt x="1659264" y="545367"/>
                  <a:pt x="1659264" y="549117"/>
                </a:cubicBezTo>
                <a:cubicBezTo>
                  <a:pt x="1670540" y="567867"/>
                  <a:pt x="1674298" y="605369"/>
                  <a:pt x="1636713" y="624120"/>
                </a:cubicBezTo>
                <a:cubicBezTo>
                  <a:pt x="1617921" y="635370"/>
                  <a:pt x="1602887" y="639120"/>
                  <a:pt x="1587853" y="642870"/>
                </a:cubicBezTo>
                <a:cubicBezTo>
                  <a:pt x="1569061" y="650371"/>
                  <a:pt x="1557785" y="654121"/>
                  <a:pt x="1546510" y="661621"/>
                </a:cubicBezTo>
                <a:cubicBezTo>
                  <a:pt x="1535234" y="669122"/>
                  <a:pt x="1531475" y="676622"/>
                  <a:pt x="1531475" y="680372"/>
                </a:cubicBezTo>
                <a:cubicBezTo>
                  <a:pt x="1527717" y="687872"/>
                  <a:pt x="1535234" y="695373"/>
                  <a:pt x="1542751" y="702873"/>
                </a:cubicBezTo>
                <a:cubicBezTo>
                  <a:pt x="1561543" y="717874"/>
                  <a:pt x="1569061" y="736624"/>
                  <a:pt x="1565302" y="755375"/>
                </a:cubicBezTo>
                <a:cubicBezTo>
                  <a:pt x="1565302" y="774126"/>
                  <a:pt x="1554026" y="789126"/>
                  <a:pt x="1538993" y="800377"/>
                </a:cubicBezTo>
                <a:cubicBezTo>
                  <a:pt x="1535234" y="804127"/>
                  <a:pt x="1527717" y="807877"/>
                  <a:pt x="1523959" y="811627"/>
                </a:cubicBezTo>
                <a:cubicBezTo>
                  <a:pt x="1531475" y="819128"/>
                  <a:pt x="1538993" y="830378"/>
                  <a:pt x="1538993" y="841629"/>
                </a:cubicBezTo>
                <a:cubicBezTo>
                  <a:pt x="1538993" y="860379"/>
                  <a:pt x="1531475" y="871630"/>
                  <a:pt x="1516442" y="886630"/>
                </a:cubicBezTo>
                <a:cubicBezTo>
                  <a:pt x="1482615" y="912881"/>
                  <a:pt x="1486374" y="927882"/>
                  <a:pt x="1490132" y="946633"/>
                </a:cubicBezTo>
                <a:cubicBezTo>
                  <a:pt x="1490132" y="946633"/>
                  <a:pt x="1490132" y="950383"/>
                  <a:pt x="1490132" y="950383"/>
                </a:cubicBezTo>
                <a:cubicBezTo>
                  <a:pt x="1490132" y="957883"/>
                  <a:pt x="1493891" y="965384"/>
                  <a:pt x="1493891" y="972884"/>
                </a:cubicBezTo>
                <a:cubicBezTo>
                  <a:pt x="1501408" y="991635"/>
                  <a:pt x="1508925" y="1017886"/>
                  <a:pt x="1497649" y="1044137"/>
                </a:cubicBezTo>
                <a:cubicBezTo>
                  <a:pt x="1478857" y="1085388"/>
                  <a:pt x="1437513" y="1107889"/>
                  <a:pt x="1369860" y="1119140"/>
                </a:cubicBezTo>
                <a:cubicBezTo>
                  <a:pt x="1369860" y="1119140"/>
                  <a:pt x="1369860" y="1119140"/>
                  <a:pt x="1366102" y="1119140"/>
                </a:cubicBezTo>
                <a:cubicBezTo>
                  <a:pt x="1366102" y="1119140"/>
                  <a:pt x="1294691" y="1115390"/>
                  <a:pt x="1230796" y="1115390"/>
                </a:cubicBezTo>
                <a:cubicBezTo>
                  <a:pt x="1181936" y="1115390"/>
                  <a:pt x="1163143" y="1119140"/>
                  <a:pt x="1155627" y="1119140"/>
                </a:cubicBezTo>
                <a:cubicBezTo>
                  <a:pt x="1155627" y="1119140"/>
                  <a:pt x="1155627" y="1119140"/>
                  <a:pt x="1151868" y="1119140"/>
                </a:cubicBezTo>
                <a:cubicBezTo>
                  <a:pt x="1125559" y="1122890"/>
                  <a:pt x="1118041" y="1126640"/>
                  <a:pt x="1118041" y="1126640"/>
                </a:cubicBezTo>
                <a:cubicBezTo>
                  <a:pt x="1110525" y="1130390"/>
                  <a:pt x="1065423" y="1160391"/>
                  <a:pt x="1054147" y="1239145"/>
                </a:cubicBezTo>
                <a:lnTo>
                  <a:pt x="1049840" y="1261653"/>
                </a:lnTo>
                <a:lnTo>
                  <a:pt x="1025060" y="1248503"/>
                </a:lnTo>
                <a:cubicBezTo>
                  <a:pt x="638270" y="1049159"/>
                  <a:pt x="506393" y="1112949"/>
                  <a:pt x="339355" y="1140445"/>
                </a:cubicBezTo>
                <a:lnTo>
                  <a:pt x="306943" y="1144874"/>
                </a:lnTo>
                <a:lnTo>
                  <a:pt x="311811" y="1129012"/>
                </a:lnTo>
                <a:cubicBezTo>
                  <a:pt x="315486" y="1115580"/>
                  <a:pt x="318657" y="1102264"/>
                  <a:pt x="321241" y="1089139"/>
                </a:cubicBezTo>
                <a:cubicBezTo>
                  <a:pt x="321241" y="1089139"/>
                  <a:pt x="351309" y="957883"/>
                  <a:pt x="340034" y="909131"/>
                </a:cubicBezTo>
                <a:cubicBezTo>
                  <a:pt x="340034" y="901631"/>
                  <a:pt x="340034" y="897881"/>
                  <a:pt x="336275" y="890380"/>
                </a:cubicBezTo>
                <a:cubicBezTo>
                  <a:pt x="332517" y="852879"/>
                  <a:pt x="328759" y="837878"/>
                  <a:pt x="272381" y="759125"/>
                </a:cubicBezTo>
                <a:cubicBezTo>
                  <a:pt x="257347" y="740374"/>
                  <a:pt x="242313" y="717874"/>
                  <a:pt x="227279" y="695373"/>
                </a:cubicBezTo>
                <a:cubicBezTo>
                  <a:pt x="159626" y="601619"/>
                  <a:pt x="80698" y="492864"/>
                  <a:pt x="65664" y="455363"/>
                </a:cubicBezTo>
                <a:cubicBezTo>
                  <a:pt x="65664" y="447863"/>
                  <a:pt x="54389" y="425362"/>
                  <a:pt x="54389" y="425362"/>
                </a:cubicBezTo>
                <a:cubicBezTo>
                  <a:pt x="51570" y="422549"/>
                  <a:pt x="-10446" y="272074"/>
                  <a:pt x="1535" y="78355"/>
                </a:cubicBez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w="25400">
            <a:noFill/>
          </a:ln>
          <a:effectLst>
            <a:softEdge rad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五边形 16"/>
          <p:cNvSpPr/>
          <p:nvPr/>
        </p:nvSpPr>
        <p:spPr>
          <a:xfrm flipH="1">
            <a:off x="4002122" y="4092144"/>
            <a:ext cx="1631676" cy="558231"/>
          </a:xfrm>
          <a:prstGeom prst="homePlat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五边形 21"/>
          <p:cNvSpPr/>
          <p:nvPr/>
        </p:nvSpPr>
        <p:spPr>
          <a:xfrm flipH="1">
            <a:off x="3746810" y="3252063"/>
            <a:ext cx="2128217" cy="558231"/>
          </a:xfrm>
          <a:prstGeom prst="homePlat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3389948" y="1605777"/>
            <a:ext cx="5390143" cy="694320"/>
            <a:chOff x="3389948" y="1605777"/>
            <a:chExt cx="5390143" cy="694320"/>
          </a:xfrm>
        </p:grpSpPr>
        <p:sp>
          <p:nvSpPr>
            <p:cNvPr id="25" name="任意多边形 24"/>
            <p:cNvSpPr/>
            <p:nvPr/>
          </p:nvSpPr>
          <p:spPr>
            <a:xfrm>
              <a:off x="3389948" y="1605777"/>
              <a:ext cx="5390143" cy="694320"/>
            </a:xfrm>
            <a:custGeom>
              <a:avLst/>
              <a:gdLst>
                <a:gd name="connsiteX0" fmla="*/ 477932 w 2547985"/>
                <a:gd name="connsiteY0" fmla="*/ 0 h 470510"/>
                <a:gd name="connsiteX1" fmla="*/ 2313985 w 2547985"/>
                <a:gd name="connsiteY1" fmla="*/ 0 h 470510"/>
                <a:gd name="connsiteX2" fmla="*/ 2547985 w 2547985"/>
                <a:gd name="connsiteY2" fmla="*/ 234000 h 470510"/>
                <a:gd name="connsiteX3" fmla="*/ 2313985 w 2547985"/>
                <a:gd name="connsiteY3" fmla="*/ 468000 h 470510"/>
                <a:gd name="connsiteX4" fmla="*/ 2070053 w 2547985"/>
                <a:gd name="connsiteY4" fmla="*/ 468000 h 470510"/>
                <a:gd name="connsiteX5" fmla="*/ 2070053 w 2547985"/>
                <a:gd name="connsiteY5" fmla="*/ 470510 h 470510"/>
                <a:gd name="connsiteX6" fmla="*/ 234000 w 2547985"/>
                <a:gd name="connsiteY6" fmla="*/ 470510 h 470510"/>
                <a:gd name="connsiteX7" fmla="*/ 0 w 2547985"/>
                <a:gd name="connsiteY7" fmla="*/ 236510 h 470510"/>
                <a:gd name="connsiteX8" fmla="*/ 234000 w 2547985"/>
                <a:gd name="connsiteY8" fmla="*/ 2510 h 470510"/>
                <a:gd name="connsiteX9" fmla="*/ 477932 w 2547985"/>
                <a:gd name="connsiteY9" fmla="*/ 2510 h 470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985" h="470510">
                  <a:moveTo>
                    <a:pt x="477932" y="0"/>
                  </a:moveTo>
                  <a:lnTo>
                    <a:pt x="2313985" y="0"/>
                  </a:lnTo>
                  <a:lnTo>
                    <a:pt x="2547985" y="234000"/>
                  </a:lnTo>
                  <a:lnTo>
                    <a:pt x="2313985" y="468000"/>
                  </a:lnTo>
                  <a:lnTo>
                    <a:pt x="2070053" y="468000"/>
                  </a:lnTo>
                  <a:lnTo>
                    <a:pt x="2070053" y="470510"/>
                  </a:lnTo>
                  <a:lnTo>
                    <a:pt x="234000" y="470510"/>
                  </a:lnTo>
                  <a:lnTo>
                    <a:pt x="0" y="236510"/>
                  </a:lnTo>
                  <a:lnTo>
                    <a:pt x="234000" y="2510"/>
                  </a:lnTo>
                  <a:lnTo>
                    <a:pt x="477932" y="251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578898" y="1645697"/>
              <a:ext cx="50385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err="1" smtClean="0">
                  <a:solidFill>
                    <a:srgbClr val="FFFFFF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Lập</a:t>
              </a:r>
              <a:r>
                <a:rPr lang="en-US" altLang="zh-CN" sz="3200" b="1" dirty="0" smtClean="0">
                  <a:solidFill>
                    <a:srgbClr val="FFFFFF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 smtClean="0">
                  <a:solidFill>
                    <a:srgbClr val="FFFFFF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dàn</a:t>
              </a:r>
              <a:r>
                <a:rPr lang="en-US" altLang="zh-CN" sz="3200" b="1" dirty="0" smtClean="0">
                  <a:solidFill>
                    <a:srgbClr val="FFFFFF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ý </a:t>
              </a:r>
              <a:r>
                <a:rPr lang="en-US" altLang="zh-CN" sz="3200" b="1" dirty="0" err="1" smtClean="0">
                  <a:solidFill>
                    <a:srgbClr val="FFFFFF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bài</a:t>
              </a:r>
              <a:r>
                <a:rPr lang="en-US" altLang="zh-CN" sz="3200" b="1" dirty="0" smtClean="0">
                  <a:solidFill>
                    <a:srgbClr val="FFFFFF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 smtClean="0">
                  <a:solidFill>
                    <a:srgbClr val="FFFFFF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văn</a:t>
              </a:r>
              <a:r>
                <a:rPr lang="en-US" altLang="zh-CN" sz="3200" b="1" dirty="0" smtClean="0">
                  <a:solidFill>
                    <a:srgbClr val="FFFFFF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 smtClean="0">
                  <a:solidFill>
                    <a:srgbClr val="FFFFFF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biểu</a:t>
              </a:r>
              <a:r>
                <a:rPr lang="en-US" altLang="zh-CN" sz="3200" b="1" dirty="0" smtClean="0">
                  <a:solidFill>
                    <a:srgbClr val="FFFFFF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 smtClean="0">
                  <a:solidFill>
                    <a:srgbClr val="FFFFFF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cảm</a:t>
              </a:r>
              <a:endParaRPr lang="zh-CN" altLang="en-US" sz="3200" b="1" dirty="0">
                <a:solidFill>
                  <a:srgbClr val="FFFFFF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endParaRPr>
            </a:p>
          </p:txBody>
        </p:sp>
      </p:grpSp>
      <p:sp>
        <p:nvSpPr>
          <p:cNvPr id="28" name="五边形 27"/>
          <p:cNvSpPr/>
          <p:nvPr/>
        </p:nvSpPr>
        <p:spPr>
          <a:xfrm>
            <a:off x="6244578" y="3221210"/>
            <a:ext cx="1918115" cy="558231"/>
          </a:xfrm>
          <a:prstGeom prst="homePlat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五边形 30"/>
          <p:cNvSpPr/>
          <p:nvPr/>
        </p:nvSpPr>
        <p:spPr>
          <a:xfrm>
            <a:off x="6499653" y="4092144"/>
            <a:ext cx="1470593" cy="558231"/>
          </a:xfrm>
          <a:prstGeom prst="homePlat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Rectangle 37"/>
          <p:cNvSpPr/>
          <p:nvPr/>
        </p:nvSpPr>
        <p:spPr>
          <a:xfrm>
            <a:off x="-30048" y="3065917"/>
            <a:ext cx="38972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 smtClean="0">
                <a:latin typeface="+mj-lt"/>
              </a:rPr>
              <a:t>Cảm xúc về vườn nhà</a:t>
            </a:r>
            <a:endParaRPr lang="en-US" sz="3200" dirty="0">
              <a:latin typeface="+mj-l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466401" y="2943256"/>
            <a:ext cx="37255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>
                <a:latin typeface="+mj-lt"/>
              </a:rPr>
              <a:t>Cảm xúc về con vật nuôi </a:t>
            </a:r>
            <a:endParaRPr lang="en-US" sz="3200" dirty="0">
              <a:latin typeface="+mj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6352" y="4114131"/>
            <a:ext cx="40222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 smtClean="0">
                <a:latin typeface="+mj-lt"/>
              </a:rPr>
              <a:t>Cảm xúc về người thân</a:t>
            </a:r>
            <a:endParaRPr lang="en-US" sz="3200" dirty="0">
              <a:latin typeface="+mj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501736" y="3946865"/>
            <a:ext cx="34895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>
                <a:latin typeface="+mj-lt"/>
              </a:rPr>
              <a:t>Cảm nghĩ về mái trường thân yêu.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695099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8" grpId="0"/>
      <p:bldP spid="39" grpId="0"/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86"/>
          <a:stretch/>
        </p:blipFill>
        <p:spPr>
          <a:xfrm flipV="1">
            <a:off x="0" y="0"/>
            <a:ext cx="12234118" cy="13693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7" y="0"/>
            <a:ext cx="1715115" cy="98790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976" y="76202"/>
            <a:ext cx="2672936" cy="71100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554" y="256275"/>
            <a:ext cx="4178564" cy="909452"/>
          </a:xfrm>
          <a:prstGeom prst="rect">
            <a:avLst/>
          </a:prstGeom>
        </p:spPr>
      </p:pic>
      <p:sp>
        <p:nvSpPr>
          <p:cNvPr id="28" name="任意多边形 27"/>
          <p:cNvSpPr/>
          <p:nvPr/>
        </p:nvSpPr>
        <p:spPr>
          <a:xfrm>
            <a:off x="360667" y="2155840"/>
            <a:ext cx="3373133" cy="1873220"/>
          </a:xfrm>
          <a:custGeom>
            <a:avLst/>
            <a:gdLst>
              <a:gd name="connsiteX0" fmla="*/ 1628463 w 4008766"/>
              <a:gd name="connsiteY0" fmla="*/ 0 h 1599410"/>
              <a:gd name="connsiteX1" fmla="*/ 1646822 w 4008766"/>
              <a:gd name="connsiteY1" fmla="*/ 0 h 1599410"/>
              <a:gd name="connsiteX2" fmla="*/ 3601835 w 4008766"/>
              <a:gd name="connsiteY2" fmla="*/ 0 h 1599410"/>
              <a:gd name="connsiteX3" fmla="*/ 4008766 w 4008766"/>
              <a:gd name="connsiteY3" fmla="*/ 406932 h 1599410"/>
              <a:gd name="connsiteX4" fmla="*/ 3601835 w 4008766"/>
              <a:gd name="connsiteY4" fmla="*/ 813863 h 1599410"/>
              <a:gd name="connsiteX5" fmla="*/ 3067145 w 4008766"/>
              <a:gd name="connsiteY5" fmla="*/ 813863 h 1599410"/>
              <a:gd name="connsiteX6" fmla="*/ 3067145 w 4008766"/>
              <a:gd name="connsiteY6" fmla="*/ 813864 h 1599410"/>
              <a:gd name="connsiteX7" fmla="*/ 1210565 w 4008766"/>
              <a:gd name="connsiteY7" fmla="*/ 813864 h 1599410"/>
              <a:gd name="connsiteX8" fmla="*/ 1210539 w 4008766"/>
              <a:gd name="connsiteY8" fmla="*/ 813855 h 1599410"/>
              <a:gd name="connsiteX9" fmla="*/ 931442 w 4008766"/>
              <a:gd name="connsiteY9" fmla="*/ 771659 h 1599410"/>
              <a:gd name="connsiteX10" fmla="*/ 11958 w 4008766"/>
              <a:gd name="connsiteY10" fmla="*/ 1521060 h 1599410"/>
              <a:gd name="connsiteX11" fmla="*/ 0 w 4008766"/>
              <a:gd name="connsiteY11" fmla="*/ 1599410 h 1599410"/>
              <a:gd name="connsiteX12" fmla="*/ 5994 w 4008766"/>
              <a:gd name="connsiteY12" fmla="*/ 1480707 h 1599410"/>
              <a:gd name="connsiteX13" fmla="*/ 1488592 w 4008766"/>
              <a:gd name="connsiteY13" fmla="*/ 7492 h 1599410"/>
              <a:gd name="connsiteX14" fmla="*/ 1628463 w 4008766"/>
              <a:gd name="connsiteY14" fmla="*/ 869 h 1599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08766" h="1599410">
                <a:moveTo>
                  <a:pt x="1628463" y="0"/>
                </a:moveTo>
                <a:lnTo>
                  <a:pt x="1646822" y="0"/>
                </a:lnTo>
                <a:lnTo>
                  <a:pt x="3601835" y="0"/>
                </a:lnTo>
                <a:lnTo>
                  <a:pt x="4008766" y="406932"/>
                </a:lnTo>
                <a:lnTo>
                  <a:pt x="3601835" y="813863"/>
                </a:lnTo>
                <a:lnTo>
                  <a:pt x="3067145" y="813863"/>
                </a:lnTo>
                <a:lnTo>
                  <a:pt x="3067145" y="813864"/>
                </a:lnTo>
                <a:lnTo>
                  <a:pt x="1210565" y="813864"/>
                </a:lnTo>
                <a:lnTo>
                  <a:pt x="1210539" y="813855"/>
                </a:lnTo>
                <a:cubicBezTo>
                  <a:pt x="1122372" y="786432"/>
                  <a:pt x="1028632" y="771659"/>
                  <a:pt x="931442" y="771659"/>
                </a:cubicBezTo>
                <a:cubicBezTo>
                  <a:pt x="477888" y="771659"/>
                  <a:pt x="99475" y="1093378"/>
                  <a:pt x="11958" y="1521060"/>
                </a:cubicBezTo>
                <a:lnTo>
                  <a:pt x="0" y="1599410"/>
                </a:lnTo>
                <a:lnTo>
                  <a:pt x="5994" y="1480707"/>
                </a:lnTo>
                <a:cubicBezTo>
                  <a:pt x="85178" y="700997"/>
                  <a:pt x="707462" y="81841"/>
                  <a:pt x="1488592" y="7492"/>
                </a:cubicBezTo>
                <a:lnTo>
                  <a:pt x="1628463" y="869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五边形 30"/>
          <p:cNvSpPr/>
          <p:nvPr/>
        </p:nvSpPr>
        <p:spPr>
          <a:xfrm>
            <a:off x="1670244" y="3109033"/>
            <a:ext cx="2226842" cy="1054464"/>
          </a:xfrm>
          <a:prstGeom prst="homePlate">
            <a:avLst/>
          </a:prstGeom>
          <a:blipFill>
            <a:blip r:embed="rId8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五边形 33"/>
          <p:cNvSpPr/>
          <p:nvPr/>
        </p:nvSpPr>
        <p:spPr>
          <a:xfrm>
            <a:off x="1670244" y="4163497"/>
            <a:ext cx="2226842" cy="1054464"/>
          </a:xfrm>
          <a:prstGeom prst="homePlate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 flipV="1">
            <a:off x="356203" y="4296217"/>
            <a:ext cx="3344939" cy="1873220"/>
          </a:xfrm>
          <a:custGeom>
            <a:avLst/>
            <a:gdLst>
              <a:gd name="connsiteX0" fmla="*/ 0 w 4012577"/>
              <a:gd name="connsiteY0" fmla="*/ 1599410 h 1599410"/>
              <a:gd name="connsiteX1" fmla="*/ 11958 w 4012577"/>
              <a:gd name="connsiteY1" fmla="*/ 1521060 h 1599410"/>
              <a:gd name="connsiteX2" fmla="*/ 931442 w 4012577"/>
              <a:gd name="connsiteY2" fmla="*/ 771659 h 1599410"/>
              <a:gd name="connsiteX3" fmla="*/ 1210539 w 4012577"/>
              <a:gd name="connsiteY3" fmla="*/ 813855 h 1599410"/>
              <a:gd name="connsiteX4" fmla="*/ 1210565 w 4012577"/>
              <a:gd name="connsiteY4" fmla="*/ 813864 h 1599410"/>
              <a:gd name="connsiteX5" fmla="*/ 1576005 w 4012577"/>
              <a:gd name="connsiteY5" fmla="*/ 813864 h 1599410"/>
              <a:gd name="connsiteX6" fmla="*/ 3067145 w 4012577"/>
              <a:gd name="connsiteY6" fmla="*/ 813864 h 1599410"/>
              <a:gd name="connsiteX7" fmla="*/ 3605646 w 4012577"/>
              <a:gd name="connsiteY7" fmla="*/ 813864 h 1599410"/>
              <a:gd name="connsiteX8" fmla="*/ 4012577 w 4012577"/>
              <a:gd name="connsiteY8" fmla="*/ 406933 h 1599410"/>
              <a:gd name="connsiteX9" fmla="*/ 3605646 w 4012577"/>
              <a:gd name="connsiteY9" fmla="*/ 1 h 1599410"/>
              <a:gd name="connsiteX10" fmla="*/ 1646838 w 4012577"/>
              <a:gd name="connsiteY10" fmla="*/ 1 h 1599410"/>
              <a:gd name="connsiteX11" fmla="*/ 1646822 w 4012577"/>
              <a:gd name="connsiteY11" fmla="*/ 0 h 1599410"/>
              <a:gd name="connsiteX12" fmla="*/ 1646801 w 4012577"/>
              <a:gd name="connsiteY12" fmla="*/ 1 h 1599410"/>
              <a:gd name="connsiteX13" fmla="*/ 1576005 w 4012577"/>
              <a:gd name="connsiteY13" fmla="*/ 1 h 1599410"/>
              <a:gd name="connsiteX14" fmla="*/ 1576005 w 4012577"/>
              <a:gd name="connsiteY14" fmla="*/ 3353 h 1599410"/>
              <a:gd name="connsiteX15" fmla="*/ 1488592 w 4012577"/>
              <a:gd name="connsiteY15" fmla="*/ 7492 h 1599410"/>
              <a:gd name="connsiteX16" fmla="*/ 5994 w 4012577"/>
              <a:gd name="connsiteY16" fmla="*/ 1480707 h 1599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12577" h="1599410">
                <a:moveTo>
                  <a:pt x="0" y="1599410"/>
                </a:moveTo>
                <a:lnTo>
                  <a:pt x="11958" y="1521060"/>
                </a:lnTo>
                <a:cubicBezTo>
                  <a:pt x="99475" y="1093378"/>
                  <a:pt x="477888" y="771659"/>
                  <a:pt x="931442" y="771659"/>
                </a:cubicBezTo>
                <a:cubicBezTo>
                  <a:pt x="1028632" y="771659"/>
                  <a:pt x="1122372" y="786432"/>
                  <a:pt x="1210539" y="813855"/>
                </a:cubicBezTo>
                <a:lnTo>
                  <a:pt x="1210565" y="813864"/>
                </a:lnTo>
                <a:lnTo>
                  <a:pt x="1576005" y="813864"/>
                </a:lnTo>
                <a:lnTo>
                  <a:pt x="3067145" y="813864"/>
                </a:lnTo>
                <a:lnTo>
                  <a:pt x="3605646" y="813864"/>
                </a:lnTo>
                <a:lnTo>
                  <a:pt x="4012577" y="406933"/>
                </a:lnTo>
                <a:lnTo>
                  <a:pt x="3605646" y="1"/>
                </a:lnTo>
                <a:lnTo>
                  <a:pt x="1646838" y="1"/>
                </a:lnTo>
                <a:lnTo>
                  <a:pt x="1646822" y="0"/>
                </a:lnTo>
                <a:lnTo>
                  <a:pt x="1646801" y="1"/>
                </a:lnTo>
                <a:lnTo>
                  <a:pt x="1576005" y="1"/>
                </a:lnTo>
                <a:lnTo>
                  <a:pt x="1576005" y="3353"/>
                </a:lnTo>
                <a:lnTo>
                  <a:pt x="1488592" y="7492"/>
                </a:lnTo>
                <a:cubicBezTo>
                  <a:pt x="707462" y="81841"/>
                  <a:pt x="85178" y="700997"/>
                  <a:pt x="5994" y="1480707"/>
                </a:cubicBez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组合 38"/>
          <p:cNvGrpSpPr/>
          <p:nvPr/>
        </p:nvGrpSpPr>
        <p:grpSpPr>
          <a:xfrm>
            <a:off x="342034" y="3025096"/>
            <a:ext cx="2276802" cy="2276802"/>
            <a:chOff x="342034" y="3025096"/>
            <a:chExt cx="2276802" cy="2276802"/>
          </a:xfrm>
        </p:grpSpPr>
        <p:sp>
          <p:nvSpPr>
            <p:cNvPr id="40" name="椭圆 39"/>
            <p:cNvSpPr>
              <a:spLocks noChangeAspect="1"/>
            </p:cNvSpPr>
            <p:nvPr/>
          </p:nvSpPr>
          <p:spPr>
            <a:xfrm>
              <a:off x="342034" y="3025096"/>
              <a:ext cx="2276802" cy="2276802"/>
            </a:xfrm>
            <a:prstGeom prst="ellipse">
              <a:avLst/>
            </a:prstGeom>
            <a:gradFill>
              <a:gsLst>
                <a:gs pos="0">
                  <a:srgbClr val="E2E2E2"/>
                </a:gs>
                <a:gs pos="100000">
                  <a:schemeClr val="bg1"/>
                </a:gs>
              </a:gsLst>
              <a:lin ang="3600000" scaled="0"/>
            </a:gra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536945" y="3734375"/>
              <a:ext cx="192552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ea typeface="Microsoft YaHei" panose="020B0503020204020204" pitchFamily="34" charset="-122"/>
                  <a:cs typeface="Times New Roman" pitchFamily="18" charset="0"/>
                </a:rPr>
                <a:t>Dặn</a:t>
              </a:r>
              <a:r>
                <a:rPr lang="en-US" altLang="zh-CN" sz="4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ea typeface="Microsoft YaHei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4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ea typeface="Microsoft YaHei" panose="020B0503020204020204" pitchFamily="34" charset="-122"/>
                  <a:cs typeface="Times New Roman" pitchFamily="18" charset="0"/>
                </a:rPr>
                <a:t>dò</a:t>
              </a:r>
              <a:endParaRPr lang="en-US" altLang="zh-CN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4299865" y="3712027"/>
            <a:ext cx="7358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hương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23665" y="2090050"/>
            <a:ext cx="73587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a, b, c, 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08722" y="5508173"/>
            <a:ext cx="7358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tứ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74686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640"/>
            <a:ext cx="12234118" cy="610266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95482"/>
            <a:ext cx="12349503" cy="268783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139" y="766992"/>
            <a:ext cx="2672936" cy="71100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189" y="732087"/>
            <a:ext cx="4201589" cy="242011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04" t="29775" b="24296"/>
          <a:stretch/>
        </p:blipFill>
        <p:spPr>
          <a:xfrm>
            <a:off x="9386277" y="2524071"/>
            <a:ext cx="906561" cy="146573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04" t="29775" b="24296"/>
          <a:stretch/>
        </p:blipFill>
        <p:spPr>
          <a:xfrm rot="20225294">
            <a:off x="7376304" y="1776609"/>
            <a:ext cx="906561" cy="146573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04" t="29775" b="24296"/>
          <a:stretch/>
        </p:blipFill>
        <p:spPr>
          <a:xfrm rot="820726">
            <a:off x="7502954" y="2547217"/>
            <a:ext cx="906561" cy="146573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0" r="86092"/>
          <a:stretch/>
        </p:blipFill>
        <p:spPr>
          <a:xfrm rot="21071679">
            <a:off x="2026164" y="1839982"/>
            <a:ext cx="963004" cy="220383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203379" y="1857035"/>
            <a:ext cx="2078521" cy="1999413"/>
            <a:chOff x="2203379" y="1857035"/>
            <a:chExt cx="2078521" cy="199941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379" y="2027350"/>
              <a:ext cx="2078521" cy="1829098"/>
            </a:xfrm>
            <a:prstGeom prst="rect">
              <a:avLst/>
            </a:prstGeom>
          </p:spPr>
        </p:pic>
        <p:sp>
          <p:nvSpPr>
            <p:cNvPr id="22" name="文本框 21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2573213" y="1857035"/>
              <a:ext cx="1545616" cy="1600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804">
                <a:defRPr/>
              </a:pPr>
              <a:r>
                <a:rPr lang="zh-CN" altLang="en-US" sz="32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  </a:t>
              </a:r>
              <a:endParaRPr lang="en-US" altLang="zh-CN" sz="3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r>
                <a:rPr lang="en-US" altLang="zh-CN" sz="6600" b="1" dirty="0" err="1" smtClean="0">
                  <a:solidFill>
                    <a:srgbClr val="FDFDFD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Kartika" panose="02020503030404060203" pitchFamily="18" charset="0"/>
                </a:rPr>
                <a:t>Tạm</a:t>
              </a:r>
              <a:endParaRPr lang="en-US" altLang="zh-CN" sz="6600" b="1" dirty="0">
                <a:solidFill>
                  <a:srgbClr val="FDFDFD"/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056162" y="1879499"/>
            <a:ext cx="2181122" cy="1982126"/>
            <a:chOff x="4056162" y="1879499"/>
            <a:chExt cx="2181122" cy="198212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6162" y="2022172"/>
              <a:ext cx="2153928" cy="1839453"/>
            </a:xfrm>
            <a:prstGeom prst="rect">
              <a:avLst/>
            </a:prstGeom>
          </p:spPr>
        </p:pic>
        <p:sp>
          <p:nvSpPr>
            <p:cNvPr id="24" name="文本框 23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4265269" y="1879499"/>
              <a:ext cx="1972015" cy="1600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804">
                <a:defRPr/>
              </a:pPr>
              <a:r>
                <a:rPr lang="zh-CN" altLang="en-US" sz="32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  </a:t>
              </a:r>
              <a:endParaRPr lang="en-US" altLang="zh-CN" sz="3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r>
                <a:rPr lang="en-US" altLang="zh-CN" sz="6600" b="1" dirty="0" err="1" smtClean="0">
                  <a:solidFill>
                    <a:srgbClr val="FDFDFD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Kartika" panose="02020503030404060203" pitchFamily="18" charset="0"/>
                </a:rPr>
                <a:t>biệt</a:t>
              </a:r>
              <a:endParaRPr lang="en-US" altLang="zh-CN" sz="6600" b="1" dirty="0">
                <a:solidFill>
                  <a:srgbClr val="FDFDFD"/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933303" y="1808616"/>
            <a:ext cx="2078521" cy="1999056"/>
            <a:chOff x="5933303" y="1808616"/>
            <a:chExt cx="2078521" cy="1999056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303" y="1978574"/>
              <a:ext cx="2078521" cy="1829098"/>
            </a:xfrm>
            <a:prstGeom prst="rect">
              <a:avLst/>
            </a:prstGeom>
          </p:spPr>
        </p:pic>
        <p:sp>
          <p:nvSpPr>
            <p:cNvPr id="25" name="文本框 24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6328564" y="1808616"/>
              <a:ext cx="1463862" cy="1600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804">
                <a:defRPr/>
              </a:pPr>
              <a:r>
                <a:rPr lang="zh-CN" altLang="en-US" sz="32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  </a:t>
              </a:r>
              <a:endParaRPr lang="en-US" altLang="zh-CN" sz="3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r>
                <a:rPr lang="en-US" altLang="zh-CN" sz="6600" b="1" dirty="0" err="1" smtClean="0">
                  <a:solidFill>
                    <a:srgbClr val="FDFDFD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Kartika" panose="02020503030404060203" pitchFamily="18" charset="0"/>
                </a:rPr>
                <a:t>các</a:t>
              </a:r>
              <a:endParaRPr lang="en-US" altLang="zh-CN" sz="6600" b="1" dirty="0">
                <a:solidFill>
                  <a:srgbClr val="FDFDFD"/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918467" y="1856680"/>
            <a:ext cx="2140845" cy="2072148"/>
            <a:chOff x="7918467" y="1856680"/>
            <a:chExt cx="2140845" cy="2072148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467" y="1954968"/>
              <a:ext cx="2140845" cy="1973860"/>
            </a:xfrm>
            <a:prstGeom prst="rect">
              <a:avLst/>
            </a:prstGeom>
          </p:spPr>
        </p:pic>
        <p:sp>
          <p:nvSpPr>
            <p:cNvPr id="26" name="文本框 25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8468800" y="1856680"/>
              <a:ext cx="1037463" cy="1600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804">
                <a:defRPr/>
              </a:pPr>
              <a:r>
                <a:rPr lang="zh-CN" altLang="en-US" sz="32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  </a:t>
              </a:r>
              <a:endParaRPr lang="en-US" altLang="zh-CN" sz="3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r>
                <a:rPr lang="en-US" altLang="zh-CN" sz="6600" b="1" dirty="0" err="1" smtClean="0">
                  <a:solidFill>
                    <a:srgbClr val="FDFDFD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Kartika" panose="02020503030404060203" pitchFamily="18" charset="0"/>
                </a:rPr>
                <a:t>em</a:t>
              </a:r>
              <a:endParaRPr lang="en-US" altLang="zh-CN" sz="6600" b="1" dirty="0">
                <a:solidFill>
                  <a:srgbClr val="FDFDFD"/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9909" y="2732323"/>
            <a:ext cx="2672936" cy="71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742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640"/>
            <a:ext cx="12234118" cy="6102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0" r="86092"/>
          <a:stretch/>
        </p:blipFill>
        <p:spPr>
          <a:xfrm>
            <a:off x="1833950" y="2373531"/>
            <a:ext cx="1247813" cy="285561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48" y="247314"/>
            <a:ext cx="4201589" cy="24201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95482"/>
            <a:ext cx="12349503" cy="268783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922" y="3457473"/>
            <a:ext cx="1656835" cy="440718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6662655" y="656539"/>
            <a:ext cx="53878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 err="1" smtClean="0">
                <a:solidFill>
                  <a:srgbClr val="175FB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Những</a:t>
            </a:r>
            <a:r>
              <a:rPr lang="en-US" altLang="zh-CN" sz="4000" dirty="0" smtClean="0">
                <a:solidFill>
                  <a:srgbClr val="175FB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175FB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cách</a:t>
            </a:r>
            <a:r>
              <a:rPr lang="en-US" altLang="zh-CN" sz="4000" dirty="0" smtClean="0">
                <a:solidFill>
                  <a:srgbClr val="175FB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175FB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lập</a:t>
            </a:r>
            <a:r>
              <a:rPr lang="en-US" altLang="zh-CN" sz="4000" dirty="0" smtClean="0">
                <a:solidFill>
                  <a:srgbClr val="175FB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ý </a:t>
            </a:r>
            <a:r>
              <a:rPr lang="en-US" altLang="zh-CN" sz="4000" dirty="0" err="1" smtClean="0">
                <a:solidFill>
                  <a:srgbClr val="175FB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thường</a:t>
            </a:r>
            <a:r>
              <a:rPr lang="en-US" altLang="zh-CN" sz="4000" dirty="0" smtClean="0">
                <a:solidFill>
                  <a:srgbClr val="175FB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175FB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gặp</a:t>
            </a:r>
            <a:r>
              <a:rPr lang="en-US" altLang="zh-CN" sz="4000" dirty="0" smtClean="0">
                <a:solidFill>
                  <a:srgbClr val="175FB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175FB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của</a:t>
            </a:r>
            <a:r>
              <a:rPr lang="en-US" altLang="zh-CN" sz="4000" dirty="0" smtClean="0">
                <a:solidFill>
                  <a:srgbClr val="175FB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175FB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bài</a:t>
            </a:r>
            <a:r>
              <a:rPr lang="en-US" altLang="zh-CN" sz="4000" dirty="0" smtClean="0">
                <a:solidFill>
                  <a:srgbClr val="175FB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175FB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văn</a:t>
            </a:r>
            <a:r>
              <a:rPr lang="en-US" altLang="zh-CN" sz="4000" dirty="0" smtClean="0">
                <a:solidFill>
                  <a:srgbClr val="175FB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175FB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biểu</a:t>
            </a:r>
            <a:r>
              <a:rPr lang="en-US" altLang="zh-CN" sz="4000" dirty="0" smtClean="0">
                <a:solidFill>
                  <a:srgbClr val="175FB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175FB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cảm</a:t>
            </a:r>
            <a:endParaRPr lang="en-US" altLang="zh-CN" sz="4000" dirty="0">
              <a:solidFill>
                <a:srgbClr val="175FB4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幼圆" panose="02010509060101010101" pitchFamily="49" charset="-122"/>
              <a:cs typeface="Times New Roman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869485" y="2602602"/>
            <a:ext cx="2249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err="1" smtClean="0">
                <a:solidFill>
                  <a:srgbClr val="175DB6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Luyện</a:t>
            </a:r>
            <a:r>
              <a:rPr lang="en-US" altLang="zh-CN" sz="4000" dirty="0" smtClean="0">
                <a:solidFill>
                  <a:srgbClr val="175DB6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175DB6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tập</a:t>
            </a:r>
            <a:endParaRPr lang="en-US" altLang="zh-CN" sz="4000" dirty="0">
              <a:solidFill>
                <a:srgbClr val="175DB6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幼圆" panose="02010509060101010101" pitchFamily="49" charset="-122"/>
              <a:cs typeface="Times New Roman" pitchFamily="18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5607765" y="906923"/>
            <a:ext cx="947361" cy="833677"/>
            <a:chOff x="5607765" y="427939"/>
            <a:chExt cx="947361" cy="833677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65" y="427939"/>
              <a:ext cx="947361" cy="833677"/>
            </a:xfrm>
            <a:prstGeom prst="rect">
              <a:avLst/>
            </a:prstGeom>
          </p:spPr>
        </p:pic>
        <p:sp>
          <p:nvSpPr>
            <p:cNvPr id="22" name="TextBox 50"/>
            <p:cNvSpPr txBox="1"/>
            <p:nvPr/>
          </p:nvSpPr>
          <p:spPr>
            <a:xfrm flipH="1">
              <a:off x="5729300" y="627188"/>
              <a:ext cx="75807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>
                <a:defRPr/>
              </a:pPr>
              <a:r>
                <a:rPr lang="en-US" altLang="zh-CN" sz="3600" dirty="0" smtClean="0">
                  <a:solidFill>
                    <a:schemeClr val="bg1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I.</a:t>
              </a:r>
              <a:endParaRPr lang="zh-CN" altLang="en-US" sz="3600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673080" y="2602602"/>
            <a:ext cx="975768" cy="899658"/>
            <a:chOff x="5607764" y="3680316"/>
            <a:chExt cx="975768" cy="899658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64" y="3680316"/>
              <a:ext cx="975768" cy="899658"/>
            </a:xfrm>
            <a:prstGeom prst="rect">
              <a:avLst/>
            </a:prstGeom>
          </p:spPr>
        </p:pic>
        <p:sp>
          <p:nvSpPr>
            <p:cNvPr id="25" name="TextBox 50"/>
            <p:cNvSpPr txBox="1"/>
            <p:nvPr/>
          </p:nvSpPr>
          <p:spPr>
            <a:xfrm flipH="1">
              <a:off x="5725740" y="3927716"/>
              <a:ext cx="75807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>
                <a:defRPr/>
              </a:pPr>
              <a:r>
                <a:rPr lang="en-US" altLang="zh-CN" sz="3600" dirty="0" smtClean="0">
                  <a:solidFill>
                    <a:schemeClr val="bg1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II.</a:t>
              </a:r>
              <a:endParaRPr lang="zh-CN" altLang="en-US" sz="3600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71134" y="1555021"/>
            <a:ext cx="3726053" cy="1863025"/>
            <a:chOff x="671134" y="1555021"/>
            <a:chExt cx="3726053" cy="1863025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134" y="1555021"/>
              <a:ext cx="3726053" cy="1863025"/>
            </a:xfrm>
            <a:prstGeom prst="rect">
              <a:avLst/>
            </a:prstGeom>
          </p:spPr>
        </p:pic>
        <p:sp>
          <p:nvSpPr>
            <p:cNvPr id="30" name="文本框 29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1750935" y="2102662"/>
              <a:ext cx="184731" cy="76944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endParaRPr lang="en-US" altLang="zh-CN" sz="4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253562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640"/>
            <a:ext cx="12234118" cy="6102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0" r="86092"/>
          <a:stretch/>
        </p:blipFill>
        <p:spPr>
          <a:xfrm>
            <a:off x="2173932" y="2767674"/>
            <a:ext cx="1247813" cy="285561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95482"/>
            <a:ext cx="12349503" cy="2687833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130794" y="1231266"/>
            <a:ext cx="71794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dirty="0" err="1" smtClean="0">
                <a:solidFill>
                  <a:srgbClr val="175FB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Những</a:t>
            </a:r>
            <a:r>
              <a:rPr lang="en-US" altLang="zh-CN" sz="6000" dirty="0" smtClean="0">
                <a:solidFill>
                  <a:srgbClr val="175FB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6000" dirty="0" err="1" smtClean="0">
                <a:solidFill>
                  <a:srgbClr val="175FB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cách</a:t>
            </a:r>
            <a:r>
              <a:rPr lang="en-US" altLang="zh-CN" sz="6000" dirty="0" smtClean="0">
                <a:solidFill>
                  <a:srgbClr val="175FB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6000" dirty="0" err="1" smtClean="0">
                <a:solidFill>
                  <a:srgbClr val="175FB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lập</a:t>
            </a:r>
            <a:r>
              <a:rPr lang="en-US" altLang="zh-CN" sz="6000" dirty="0" smtClean="0">
                <a:solidFill>
                  <a:srgbClr val="175FB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ý </a:t>
            </a:r>
            <a:r>
              <a:rPr lang="en-US" altLang="zh-CN" sz="6000" dirty="0" err="1" smtClean="0">
                <a:solidFill>
                  <a:srgbClr val="175FB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thường</a:t>
            </a:r>
            <a:r>
              <a:rPr lang="en-US" altLang="zh-CN" sz="6000" dirty="0" smtClean="0">
                <a:solidFill>
                  <a:srgbClr val="175FB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6000" dirty="0" err="1" smtClean="0">
                <a:solidFill>
                  <a:srgbClr val="175FB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gặp</a:t>
            </a:r>
            <a:r>
              <a:rPr lang="en-US" altLang="zh-CN" sz="6000" dirty="0" smtClean="0">
                <a:solidFill>
                  <a:srgbClr val="175FB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6000" dirty="0" err="1" smtClean="0">
                <a:solidFill>
                  <a:srgbClr val="175FB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của</a:t>
            </a:r>
            <a:r>
              <a:rPr lang="en-US" altLang="zh-CN" sz="6000" dirty="0" smtClean="0">
                <a:solidFill>
                  <a:srgbClr val="175FB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6000" dirty="0" err="1" smtClean="0">
                <a:solidFill>
                  <a:srgbClr val="175FB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bài</a:t>
            </a:r>
            <a:r>
              <a:rPr lang="en-US" altLang="zh-CN" sz="6000" dirty="0" smtClean="0">
                <a:solidFill>
                  <a:srgbClr val="175FB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6000" dirty="0" err="1" smtClean="0">
                <a:solidFill>
                  <a:srgbClr val="175FB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văn</a:t>
            </a:r>
            <a:r>
              <a:rPr lang="en-US" altLang="zh-CN" sz="6000" dirty="0" smtClean="0">
                <a:solidFill>
                  <a:srgbClr val="175FB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6000" dirty="0" err="1" smtClean="0">
                <a:solidFill>
                  <a:srgbClr val="175FB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biểu</a:t>
            </a:r>
            <a:r>
              <a:rPr lang="en-US" altLang="zh-CN" sz="6000" dirty="0" smtClean="0">
                <a:solidFill>
                  <a:srgbClr val="175FB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6000" dirty="0" err="1" smtClean="0">
                <a:solidFill>
                  <a:srgbClr val="175FB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cảm</a:t>
            </a:r>
            <a:endParaRPr lang="en-US" altLang="zh-CN" sz="6000" dirty="0">
              <a:solidFill>
                <a:srgbClr val="175FB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幼圆" panose="02010509060101010101" pitchFamily="49" charset="-122"/>
              <a:cs typeface="Times New Roman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19364" y="764846"/>
            <a:ext cx="2956947" cy="2602111"/>
            <a:chOff x="1319364" y="764846"/>
            <a:chExt cx="2956947" cy="2602111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364" y="764846"/>
              <a:ext cx="2956947" cy="2602111"/>
            </a:xfrm>
            <a:prstGeom prst="rect">
              <a:avLst/>
            </a:prstGeom>
          </p:spPr>
        </p:pic>
        <p:sp>
          <p:nvSpPr>
            <p:cNvPr id="31" name="TextBox 50"/>
            <p:cNvSpPr txBox="1"/>
            <p:nvPr/>
          </p:nvSpPr>
          <p:spPr>
            <a:xfrm flipH="1">
              <a:off x="2207020" y="1690456"/>
              <a:ext cx="154386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>
                <a:defRPr/>
              </a:pPr>
              <a:r>
                <a:rPr lang="en-US" altLang="zh-CN" sz="8000" dirty="0" smtClean="0">
                  <a:solidFill>
                    <a:schemeClr val="bg1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I.</a:t>
              </a:r>
              <a:endParaRPr lang="zh-CN" altLang="en-US" sz="8000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883" y="380172"/>
            <a:ext cx="2672936" cy="71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399028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86"/>
          <a:stretch/>
        </p:blipFill>
        <p:spPr>
          <a:xfrm flipV="1">
            <a:off x="0" y="0"/>
            <a:ext cx="12234118" cy="13693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5115" cy="98790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311" y="0"/>
            <a:ext cx="2113125" cy="562091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695272" y="268022"/>
            <a:ext cx="7018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1.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Liên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hệ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hiện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tại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với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tương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lai</a:t>
            </a:r>
            <a:endParaRPr lang="zh-CN" altLang="en-US" sz="4000" b="1" dirty="0">
              <a:solidFill>
                <a:srgbClr val="FF0000"/>
              </a:solidFill>
              <a:latin typeface="Times New Roman" pitchFamily="18" charset="0"/>
              <a:ea typeface="幼圆" panose="02010509060101010101" pitchFamily="49" charset="-122"/>
              <a:cs typeface="Times New Roman" pitchFamily="18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984" y="-22500"/>
            <a:ext cx="3681133" cy="801188"/>
          </a:xfrm>
          <a:prstGeom prst="rect">
            <a:avLst/>
          </a:prstGeom>
        </p:spPr>
      </p:pic>
      <p:cxnSp>
        <p:nvCxnSpPr>
          <p:cNvPr id="22" name="直接连接符 21"/>
          <p:cNvCxnSpPr/>
          <p:nvPr/>
        </p:nvCxnSpPr>
        <p:spPr>
          <a:xfrm>
            <a:off x="3544888" y="2344738"/>
            <a:ext cx="0" cy="360045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rot="5400000">
            <a:off x="4283076" y="1606550"/>
            <a:ext cx="0" cy="1476375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rot="5400000">
            <a:off x="3706813" y="3421062"/>
            <a:ext cx="0" cy="1476375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rot="5400000">
            <a:off x="4283076" y="5210175"/>
            <a:ext cx="0" cy="1476375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3952874" y="1795911"/>
            <a:ext cx="7509780" cy="1051259"/>
            <a:chOff x="3952875" y="1970088"/>
            <a:chExt cx="2855913" cy="773112"/>
          </a:xfrm>
        </p:grpSpPr>
        <p:sp>
          <p:nvSpPr>
            <p:cNvPr id="28" name="圆角矩形 27"/>
            <p:cNvSpPr/>
            <p:nvPr/>
          </p:nvSpPr>
          <p:spPr>
            <a:xfrm>
              <a:off x="3952875" y="1970088"/>
              <a:ext cx="2855913" cy="773112"/>
            </a:xfrm>
            <a:prstGeom prst="roundRect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29" name="文本框 28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3977197" y="1994105"/>
              <a:ext cx="2823414" cy="70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Tác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giả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đang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ở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thời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điểm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nào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nghĩ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đến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thời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điểm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nào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?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Câu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văn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nào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cho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em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biết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điều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đó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?</a:t>
              </a:r>
              <a:endParaRPr lang="en-US" altLang="zh-CN" sz="2800" dirty="0">
                <a:solidFill>
                  <a:srgbClr val="FDFDFD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952875" y="3385463"/>
            <a:ext cx="7510580" cy="1455285"/>
            <a:chOff x="3952875" y="3593900"/>
            <a:chExt cx="2856217" cy="1070236"/>
          </a:xfrm>
        </p:grpSpPr>
        <p:sp>
          <p:nvSpPr>
            <p:cNvPr id="32" name="圆角矩形 31"/>
            <p:cNvSpPr/>
            <p:nvPr/>
          </p:nvSpPr>
          <p:spPr>
            <a:xfrm>
              <a:off x="3952875" y="3593900"/>
              <a:ext cx="2855914" cy="1064731"/>
            </a:xfrm>
            <a:prstGeom prst="roundRect">
              <a:avLst/>
            </a:prstGeom>
            <a:blipFill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33" name="文本框 32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3971566" y="3645592"/>
              <a:ext cx="2837526" cy="101854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Với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mỗi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thời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điểm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,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tác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giả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muốn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nói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đến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điều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gì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?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Tác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giả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đã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sử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dụng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những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biện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pháp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nghệ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thuật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nào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để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nói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đến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điều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đó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?</a:t>
              </a:r>
              <a:endParaRPr lang="en-US" altLang="zh-CN" sz="2800" dirty="0">
                <a:solidFill>
                  <a:schemeClr val="bg1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952875" y="5236033"/>
            <a:ext cx="7509782" cy="1394626"/>
            <a:chOff x="3952875" y="5532438"/>
            <a:chExt cx="2855913" cy="820105"/>
          </a:xfrm>
        </p:grpSpPr>
        <p:sp>
          <p:nvSpPr>
            <p:cNvPr id="35" name="圆角矩形 34"/>
            <p:cNvSpPr/>
            <p:nvPr/>
          </p:nvSpPr>
          <p:spPr>
            <a:xfrm>
              <a:off x="3952875" y="5532438"/>
              <a:ext cx="2855913" cy="774700"/>
            </a:xfrm>
            <a:prstGeom prst="roundRect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36" name="文本框 35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3973057" y="5538101"/>
              <a:ext cx="2794334" cy="81444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Trong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cả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bài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văn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,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hình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ảnh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nào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đã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tác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động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trực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tiếp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đến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cảm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xúc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của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tác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giả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?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Nêu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những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cảm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xúc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của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tác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giả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? </a:t>
              </a:r>
              <a:endParaRPr lang="en-US" altLang="zh-CN" sz="2800" dirty="0">
                <a:solidFill>
                  <a:srgbClr val="FDFDFD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" y="2383968"/>
            <a:ext cx="29500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SGK – tr117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(5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4992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decel="2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28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28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86"/>
          <a:stretch/>
        </p:blipFill>
        <p:spPr>
          <a:xfrm flipV="1">
            <a:off x="0" y="0"/>
            <a:ext cx="12234118" cy="13693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5115" cy="98790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311" y="0"/>
            <a:ext cx="2113125" cy="56209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984" y="-22500"/>
            <a:ext cx="3681133" cy="801188"/>
          </a:xfrm>
          <a:prstGeom prst="rect">
            <a:avLst/>
          </a:prstGeom>
        </p:spPr>
      </p:pic>
      <p:grpSp>
        <p:nvGrpSpPr>
          <p:cNvPr id="2" name="组合 26"/>
          <p:cNvGrpSpPr/>
          <p:nvPr/>
        </p:nvGrpSpPr>
        <p:grpSpPr>
          <a:xfrm>
            <a:off x="1862820" y="1088325"/>
            <a:ext cx="9730469" cy="1051259"/>
            <a:chOff x="3952875" y="1970088"/>
            <a:chExt cx="2855913" cy="773112"/>
          </a:xfrm>
        </p:grpSpPr>
        <p:sp>
          <p:nvSpPr>
            <p:cNvPr id="28" name="圆角矩形 27"/>
            <p:cNvSpPr/>
            <p:nvPr/>
          </p:nvSpPr>
          <p:spPr>
            <a:xfrm>
              <a:off x="3952875" y="1970088"/>
              <a:ext cx="2855913" cy="773112"/>
            </a:xfrm>
            <a:prstGeom prst="roundRect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29" name="文本框 28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3977197" y="1994106"/>
              <a:ext cx="2823414" cy="70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Tác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giả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đang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ở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hiện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tại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nghĩ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đến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tương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lai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.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Thể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hiện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qua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câu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: “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Các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em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rồi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đây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lớn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lên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”; “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Ngày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mai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, …..”</a:t>
              </a:r>
              <a:endParaRPr lang="en-US" altLang="zh-CN" sz="2800" dirty="0">
                <a:solidFill>
                  <a:srgbClr val="FDFDFD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3" name="组合 29"/>
          <p:cNvGrpSpPr/>
          <p:nvPr/>
        </p:nvGrpSpPr>
        <p:grpSpPr>
          <a:xfrm>
            <a:off x="1850575" y="2418480"/>
            <a:ext cx="9764248" cy="2490978"/>
            <a:chOff x="3952875" y="3593900"/>
            <a:chExt cx="2855914" cy="1362315"/>
          </a:xfrm>
        </p:grpSpPr>
        <p:sp>
          <p:nvSpPr>
            <p:cNvPr id="32" name="圆角矩形 31"/>
            <p:cNvSpPr/>
            <p:nvPr/>
          </p:nvSpPr>
          <p:spPr>
            <a:xfrm>
              <a:off x="3952875" y="3593900"/>
              <a:ext cx="2855914" cy="1064731"/>
            </a:xfrm>
            <a:prstGeom prst="roundRect">
              <a:avLst/>
            </a:prstGeom>
            <a:blipFill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33" name="文本框 32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3968382" y="3620791"/>
              <a:ext cx="2837526" cy="133542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Ở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hiện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tại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,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tác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giả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muốn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nói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đến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hình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ảnh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cây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tre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; Ở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tương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lai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,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tác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giả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muốn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nói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đến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hình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ảnh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sắt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,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thép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….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Tác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giả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đã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sử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dụng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BPNT </a:t>
              </a:r>
              <a:r>
                <a:rPr lang="en-US" altLang="zh-CN" sz="2800" b="1" u="sng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liệt</a:t>
              </a:r>
              <a:r>
                <a:rPr lang="en-US" altLang="zh-CN" sz="2800" b="1" u="sng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b="1" u="sng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kê</a:t>
              </a:r>
              <a:r>
                <a:rPr lang="en-US" altLang="zh-CN" sz="2800" b="1" u="sng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: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sắt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,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thép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, xi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măng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cốt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sắt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,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tre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…</a:t>
              </a:r>
              <a:r>
                <a:rPr lang="en-US" altLang="zh-CN" sz="2800" b="1" u="sng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Phép</a:t>
              </a:r>
              <a:r>
                <a:rPr lang="en-US" altLang="zh-CN" sz="2800" b="1" u="sng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b="1" u="sng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lặp</a:t>
              </a:r>
              <a:r>
                <a:rPr lang="en-US" altLang="zh-CN" sz="2800" b="1" u="sng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: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còn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mãi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; </a:t>
              </a:r>
              <a:r>
                <a:rPr lang="en-US" altLang="zh-CN" sz="2800" b="1" u="sng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Nhân</a:t>
              </a:r>
              <a:r>
                <a:rPr lang="en-US" altLang="zh-CN" sz="2800" b="1" u="sng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b="1" u="sng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hóa</a:t>
              </a:r>
              <a:r>
                <a:rPr lang="en-US" altLang="zh-CN" sz="2800" b="1" u="sng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: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thủy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chung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, can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đảm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….</a:t>
              </a:r>
              <a:endParaRPr lang="en-US" altLang="zh-CN" sz="2800" dirty="0">
                <a:solidFill>
                  <a:schemeClr val="bg1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4" name="组合 33"/>
          <p:cNvGrpSpPr/>
          <p:nvPr/>
        </p:nvGrpSpPr>
        <p:grpSpPr>
          <a:xfrm>
            <a:off x="1828805" y="4593776"/>
            <a:ext cx="9840686" cy="1829125"/>
            <a:chOff x="3952875" y="5532438"/>
            <a:chExt cx="2855913" cy="781875"/>
          </a:xfrm>
        </p:grpSpPr>
        <p:sp>
          <p:nvSpPr>
            <p:cNvPr id="35" name="圆角矩形 34"/>
            <p:cNvSpPr/>
            <p:nvPr/>
          </p:nvSpPr>
          <p:spPr>
            <a:xfrm>
              <a:off x="3952875" y="5532438"/>
              <a:ext cx="2855913" cy="774700"/>
            </a:xfrm>
            <a:prstGeom prst="roundRect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36" name="文本框 35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3973057" y="5538099"/>
              <a:ext cx="2794334" cy="77621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Hình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ảnh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cây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tre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làm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tác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giả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gợi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lên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những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cảm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xúc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: </a:t>
              </a:r>
              <a:r>
                <a:rPr lang="en-US" altLang="zh-CN" sz="2800" b="1" u="sng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Gắn</a:t>
              </a:r>
              <a:r>
                <a:rPr lang="en-US" altLang="zh-CN" sz="2800" b="1" u="sng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b="1" u="sng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bó</a:t>
              </a:r>
              <a:r>
                <a:rPr lang="en-US" altLang="zh-CN" sz="2800" b="1" u="sng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:</a:t>
              </a:r>
              <a:r>
                <a:rPr lang="en-US" altLang="zh-CN" sz="2800" u="sng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“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còn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mãi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”; </a:t>
              </a:r>
              <a:r>
                <a:rPr lang="en-US" altLang="zh-CN" sz="2800" b="1" u="sng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Biết</a:t>
              </a:r>
              <a:r>
                <a:rPr lang="en-US" altLang="zh-CN" sz="2800" b="1" u="sng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b="1" u="sng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ơn</a:t>
              </a:r>
              <a:r>
                <a:rPr lang="en-US" altLang="zh-CN" sz="2800" b="1" u="sng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:</a:t>
              </a:r>
              <a:r>
                <a:rPr lang="en-US" altLang="zh-CN" sz="2800" u="sng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“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bóng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mát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”, “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khúc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nhạc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tâm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tình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”, “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làm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cổng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trào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”, “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chiếc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đu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”, “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sáo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”…..; </a:t>
              </a:r>
              <a:r>
                <a:rPr lang="en-US" altLang="zh-CN" sz="2800" b="1" u="sng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Yêu</a:t>
              </a:r>
              <a:r>
                <a:rPr lang="en-US" altLang="zh-CN" sz="2800" b="1" u="sng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b="1" u="sng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thương</a:t>
              </a:r>
              <a:r>
                <a:rPr lang="en-US" altLang="zh-CN" sz="2800" b="1" u="sng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: 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“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nhũn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nhặn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,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ngay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thẳng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,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thủy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chung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, can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đảm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,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hiền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,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cao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quý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…”</a:t>
              </a:r>
              <a:endParaRPr lang="en-US" altLang="zh-CN" sz="2800" dirty="0">
                <a:solidFill>
                  <a:srgbClr val="FDFDFD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26" name="组合 55"/>
          <p:cNvGrpSpPr/>
          <p:nvPr/>
        </p:nvGrpSpPr>
        <p:grpSpPr>
          <a:xfrm>
            <a:off x="359200" y="1207592"/>
            <a:ext cx="884820" cy="884820"/>
            <a:chOff x="1904967" y="2165549"/>
            <a:chExt cx="884820" cy="884820"/>
          </a:xfrm>
        </p:grpSpPr>
        <p:sp>
          <p:nvSpPr>
            <p:cNvPr id="27" name="泪滴形 56"/>
            <p:cNvSpPr/>
            <p:nvPr/>
          </p:nvSpPr>
          <p:spPr>
            <a:xfrm rot="18911031">
              <a:off x="1904967" y="2165549"/>
              <a:ext cx="884820" cy="884820"/>
            </a:xfrm>
            <a:prstGeom prst="teardrop">
              <a:avLst/>
            </a:prstGeom>
            <a:blipFill>
              <a:blip r:embed="rId7"/>
              <a:stretch>
                <a:fillRect/>
              </a:stretch>
            </a:blipFill>
            <a:ln w="254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2106714" y="2295469"/>
              <a:ext cx="470690" cy="450544"/>
            </a:xfrm>
            <a:custGeom>
              <a:avLst/>
              <a:gdLst>
                <a:gd name="T0" fmla="*/ 419 w 628"/>
                <a:gd name="T1" fmla="*/ 232 h 600"/>
                <a:gd name="T2" fmla="*/ 411 w 628"/>
                <a:gd name="T3" fmla="*/ 249 h 600"/>
                <a:gd name="T4" fmla="*/ 408 w 628"/>
                <a:gd name="T5" fmla="*/ 261 h 600"/>
                <a:gd name="T6" fmla="*/ 409 w 628"/>
                <a:gd name="T7" fmla="*/ 283 h 600"/>
                <a:gd name="T8" fmla="*/ 417 w 628"/>
                <a:gd name="T9" fmla="*/ 304 h 600"/>
                <a:gd name="T10" fmla="*/ 424 w 628"/>
                <a:gd name="T11" fmla="*/ 315 h 600"/>
                <a:gd name="T12" fmla="*/ 441 w 628"/>
                <a:gd name="T13" fmla="*/ 330 h 600"/>
                <a:gd name="T14" fmla="*/ 453 w 628"/>
                <a:gd name="T15" fmla="*/ 335 h 600"/>
                <a:gd name="T16" fmla="*/ 478 w 628"/>
                <a:gd name="T17" fmla="*/ 200 h 600"/>
                <a:gd name="T18" fmla="*/ 449 w 628"/>
                <a:gd name="T19" fmla="*/ 206 h 600"/>
                <a:gd name="T20" fmla="*/ 433 w 628"/>
                <a:gd name="T21" fmla="*/ 216 h 600"/>
                <a:gd name="T22" fmla="*/ 425 w 628"/>
                <a:gd name="T23" fmla="*/ 224 h 600"/>
                <a:gd name="T24" fmla="*/ 384 w 628"/>
                <a:gd name="T25" fmla="*/ 70 h 600"/>
                <a:gd name="T26" fmla="*/ 314 w 628"/>
                <a:gd name="T27" fmla="*/ 140 h 600"/>
                <a:gd name="T28" fmla="*/ 379 w 628"/>
                <a:gd name="T29" fmla="*/ 283 h 600"/>
                <a:gd name="T30" fmla="*/ 379 w 628"/>
                <a:gd name="T31" fmla="*/ 254 h 600"/>
                <a:gd name="T32" fmla="*/ 359 w 628"/>
                <a:gd name="T33" fmla="*/ 154 h 600"/>
                <a:gd name="T34" fmla="*/ 250 w 628"/>
                <a:gd name="T35" fmla="*/ 270 h 600"/>
                <a:gd name="T36" fmla="*/ 314 w 628"/>
                <a:gd name="T37" fmla="*/ 396 h 600"/>
                <a:gd name="T38" fmla="*/ 282 w 628"/>
                <a:gd name="T39" fmla="*/ 400 h 600"/>
                <a:gd name="T40" fmla="*/ 267 w 628"/>
                <a:gd name="T41" fmla="*/ 382 h 600"/>
                <a:gd name="T42" fmla="*/ 257 w 628"/>
                <a:gd name="T43" fmla="*/ 374 h 600"/>
                <a:gd name="T44" fmla="*/ 214 w 628"/>
                <a:gd name="T45" fmla="*/ 356 h 600"/>
                <a:gd name="T46" fmla="*/ 195 w 628"/>
                <a:gd name="T47" fmla="*/ 354 h 600"/>
                <a:gd name="T48" fmla="*/ 0 w 628"/>
                <a:gd name="T49" fmla="*/ 600 h 600"/>
                <a:gd name="T50" fmla="*/ 83 w 628"/>
                <a:gd name="T51" fmla="*/ 454 h 600"/>
                <a:gd name="T52" fmla="*/ 216 w 628"/>
                <a:gd name="T53" fmla="*/ 454 h 600"/>
                <a:gd name="T54" fmla="*/ 301 w 628"/>
                <a:gd name="T55" fmla="*/ 600 h 600"/>
                <a:gd name="T56" fmla="*/ 282 w 628"/>
                <a:gd name="T57" fmla="*/ 400 h 600"/>
                <a:gd name="T58" fmla="*/ 433 w 628"/>
                <a:gd name="T59" fmla="*/ 354 h 600"/>
                <a:gd name="T60" fmla="*/ 413 w 628"/>
                <a:gd name="T61" fmla="*/ 356 h 600"/>
                <a:gd name="T62" fmla="*/ 361 w 628"/>
                <a:gd name="T63" fmla="*/ 382 h 600"/>
                <a:gd name="T64" fmla="*/ 353 w 628"/>
                <a:gd name="T65" fmla="*/ 391 h 600"/>
                <a:gd name="T66" fmla="*/ 389 w 628"/>
                <a:gd name="T67" fmla="*/ 600 h 600"/>
                <a:gd name="T68" fmla="*/ 410 w 628"/>
                <a:gd name="T69" fmla="*/ 600 h 600"/>
                <a:gd name="T70" fmla="*/ 564 w 628"/>
                <a:gd name="T71" fmla="*/ 454 h 600"/>
                <a:gd name="T72" fmla="*/ 628 w 628"/>
                <a:gd name="T73" fmla="*/ 460 h 600"/>
                <a:gd name="T74" fmla="*/ 151 w 628"/>
                <a:gd name="T75" fmla="*/ 340 h 600"/>
                <a:gd name="T76" fmla="*/ 186 w 628"/>
                <a:gd name="T77" fmla="*/ 330 h 600"/>
                <a:gd name="T78" fmla="*/ 196 w 628"/>
                <a:gd name="T79" fmla="*/ 323 h 600"/>
                <a:gd name="T80" fmla="*/ 216 w 628"/>
                <a:gd name="T81" fmla="*/ 295 h 600"/>
                <a:gd name="T82" fmla="*/ 219 w 628"/>
                <a:gd name="T83" fmla="*/ 281 h 600"/>
                <a:gd name="T84" fmla="*/ 219 w 628"/>
                <a:gd name="T85" fmla="*/ 258 h 600"/>
                <a:gd name="T86" fmla="*/ 214 w 628"/>
                <a:gd name="T87" fmla="*/ 241 h 600"/>
                <a:gd name="T88" fmla="*/ 208 w 628"/>
                <a:gd name="T89" fmla="*/ 231 h 600"/>
                <a:gd name="T90" fmla="*/ 195 w 628"/>
                <a:gd name="T91" fmla="*/ 217 h 600"/>
                <a:gd name="T92" fmla="*/ 186 w 628"/>
                <a:gd name="T93" fmla="*/ 210 h 600"/>
                <a:gd name="T94" fmla="*/ 151 w 628"/>
                <a:gd name="T95" fmla="*/ 2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8" h="600">
                  <a:moveTo>
                    <a:pt x="425" y="224"/>
                  </a:moveTo>
                  <a:cubicBezTo>
                    <a:pt x="423" y="226"/>
                    <a:pt x="421" y="229"/>
                    <a:pt x="420" y="231"/>
                  </a:cubicBezTo>
                  <a:cubicBezTo>
                    <a:pt x="419" y="231"/>
                    <a:pt x="419" y="232"/>
                    <a:pt x="419" y="232"/>
                  </a:cubicBezTo>
                  <a:cubicBezTo>
                    <a:pt x="418" y="234"/>
                    <a:pt x="416" y="236"/>
                    <a:pt x="415" y="239"/>
                  </a:cubicBezTo>
                  <a:cubicBezTo>
                    <a:pt x="415" y="240"/>
                    <a:pt x="414" y="240"/>
                    <a:pt x="414" y="241"/>
                  </a:cubicBezTo>
                  <a:cubicBezTo>
                    <a:pt x="413" y="244"/>
                    <a:pt x="412" y="246"/>
                    <a:pt x="411" y="249"/>
                  </a:cubicBezTo>
                  <a:cubicBezTo>
                    <a:pt x="411" y="249"/>
                    <a:pt x="411" y="250"/>
                    <a:pt x="411" y="250"/>
                  </a:cubicBezTo>
                  <a:cubicBezTo>
                    <a:pt x="410" y="253"/>
                    <a:pt x="409" y="255"/>
                    <a:pt x="409" y="258"/>
                  </a:cubicBezTo>
                  <a:cubicBezTo>
                    <a:pt x="409" y="259"/>
                    <a:pt x="409" y="260"/>
                    <a:pt x="408" y="261"/>
                  </a:cubicBezTo>
                  <a:cubicBezTo>
                    <a:pt x="408" y="264"/>
                    <a:pt x="408" y="267"/>
                    <a:pt x="408" y="270"/>
                  </a:cubicBezTo>
                  <a:cubicBezTo>
                    <a:pt x="408" y="274"/>
                    <a:pt x="408" y="278"/>
                    <a:pt x="409" y="281"/>
                  </a:cubicBezTo>
                  <a:cubicBezTo>
                    <a:pt x="409" y="282"/>
                    <a:pt x="409" y="283"/>
                    <a:pt x="409" y="283"/>
                  </a:cubicBezTo>
                  <a:cubicBezTo>
                    <a:pt x="410" y="287"/>
                    <a:pt x="411" y="290"/>
                    <a:pt x="412" y="293"/>
                  </a:cubicBezTo>
                  <a:cubicBezTo>
                    <a:pt x="412" y="294"/>
                    <a:pt x="412" y="294"/>
                    <a:pt x="412" y="295"/>
                  </a:cubicBezTo>
                  <a:cubicBezTo>
                    <a:pt x="414" y="298"/>
                    <a:pt x="415" y="301"/>
                    <a:pt x="417" y="304"/>
                  </a:cubicBezTo>
                  <a:cubicBezTo>
                    <a:pt x="417" y="305"/>
                    <a:pt x="417" y="305"/>
                    <a:pt x="418" y="306"/>
                  </a:cubicBezTo>
                  <a:cubicBezTo>
                    <a:pt x="420" y="309"/>
                    <a:pt x="422" y="312"/>
                    <a:pt x="424" y="315"/>
                  </a:cubicBezTo>
                  <a:cubicBezTo>
                    <a:pt x="424" y="315"/>
                    <a:pt x="424" y="315"/>
                    <a:pt x="424" y="315"/>
                  </a:cubicBezTo>
                  <a:cubicBezTo>
                    <a:pt x="427" y="318"/>
                    <a:pt x="429" y="320"/>
                    <a:pt x="432" y="323"/>
                  </a:cubicBezTo>
                  <a:cubicBezTo>
                    <a:pt x="432" y="323"/>
                    <a:pt x="432" y="323"/>
                    <a:pt x="432" y="323"/>
                  </a:cubicBezTo>
                  <a:cubicBezTo>
                    <a:pt x="435" y="326"/>
                    <a:pt x="438" y="328"/>
                    <a:pt x="441" y="330"/>
                  </a:cubicBezTo>
                  <a:cubicBezTo>
                    <a:pt x="442" y="330"/>
                    <a:pt x="442" y="330"/>
                    <a:pt x="442" y="330"/>
                  </a:cubicBezTo>
                  <a:cubicBezTo>
                    <a:pt x="446" y="332"/>
                    <a:pt x="449" y="334"/>
                    <a:pt x="452" y="335"/>
                  </a:cubicBezTo>
                  <a:cubicBezTo>
                    <a:pt x="453" y="335"/>
                    <a:pt x="453" y="335"/>
                    <a:pt x="453" y="335"/>
                  </a:cubicBezTo>
                  <a:cubicBezTo>
                    <a:pt x="461" y="338"/>
                    <a:pt x="469" y="340"/>
                    <a:pt x="478" y="340"/>
                  </a:cubicBezTo>
                  <a:cubicBezTo>
                    <a:pt x="516" y="340"/>
                    <a:pt x="547" y="309"/>
                    <a:pt x="547" y="270"/>
                  </a:cubicBezTo>
                  <a:cubicBezTo>
                    <a:pt x="547" y="231"/>
                    <a:pt x="516" y="200"/>
                    <a:pt x="478" y="200"/>
                  </a:cubicBezTo>
                  <a:cubicBezTo>
                    <a:pt x="468" y="200"/>
                    <a:pt x="458" y="202"/>
                    <a:pt x="450" y="206"/>
                  </a:cubicBezTo>
                  <a:cubicBezTo>
                    <a:pt x="450" y="206"/>
                    <a:pt x="450" y="206"/>
                    <a:pt x="450" y="206"/>
                  </a:cubicBezTo>
                  <a:cubicBezTo>
                    <a:pt x="449" y="206"/>
                    <a:pt x="449" y="206"/>
                    <a:pt x="449" y="206"/>
                  </a:cubicBezTo>
                  <a:cubicBezTo>
                    <a:pt x="446" y="208"/>
                    <a:pt x="444" y="209"/>
                    <a:pt x="442" y="210"/>
                  </a:cubicBezTo>
                  <a:cubicBezTo>
                    <a:pt x="441" y="210"/>
                    <a:pt x="441" y="211"/>
                    <a:pt x="440" y="211"/>
                  </a:cubicBezTo>
                  <a:cubicBezTo>
                    <a:pt x="438" y="213"/>
                    <a:pt x="435" y="215"/>
                    <a:pt x="433" y="216"/>
                  </a:cubicBezTo>
                  <a:cubicBezTo>
                    <a:pt x="433" y="217"/>
                    <a:pt x="432" y="217"/>
                    <a:pt x="432" y="217"/>
                  </a:cubicBezTo>
                  <a:cubicBezTo>
                    <a:pt x="430" y="219"/>
                    <a:pt x="428" y="221"/>
                    <a:pt x="426" y="223"/>
                  </a:cubicBezTo>
                  <a:cubicBezTo>
                    <a:pt x="426" y="223"/>
                    <a:pt x="425" y="224"/>
                    <a:pt x="425" y="224"/>
                  </a:cubicBezTo>
                  <a:close/>
                  <a:moveTo>
                    <a:pt x="314" y="140"/>
                  </a:moveTo>
                  <a:lnTo>
                    <a:pt x="314" y="140"/>
                  </a:lnTo>
                  <a:cubicBezTo>
                    <a:pt x="353" y="140"/>
                    <a:pt x="384" y="108"/>
                    <a:pt x="384" y="70"/>
                  </a:cubicBezTo>
                  <a:cubicBezTo>
                    <a:pt x="384" y="31"/>
                    <a:pt x="353" y="0"/>
                    <a:pt x="314" y="0"/>
                  </a:cubicBezTo>
                  <a:cubicBezTo>
                    <a:pt x="275" y="0"/>
                    <a:pt x="244" y="31"/>
                    <a:pt x="244" y="70"/>
                  </a:cubicBezTo>
                  <a:cubicBezTo>
                    <a:pt x="244" y="108"/>
                    <a:pt x="275" y="140"/>
                    <a:pt x="314" y="140"/>
                  </a:cubicBezTo>
                  <a:close/>
                  <a:moveTo>
                    <a:pt x="379" y="336"/>
                  </a:moveTo>
                  <a:lnTo>
                    <a:pt x="379" y="336"/>
                  </a:lnTo>
                  <a:lnTo>
                    <a:pt x="379" y="283"/>
                  </a:lnTo>
                  <a:cubicBezTo>
                    <a:pt x="379" y="279"/>
                    <a:pt x="378" y="274"/>
                    <a:pt x="378" y="270"/>
                  </a:cubicBezTo>
                  <a:cubicBezTo>
                    <a:pt x="378" y="266"/>
                    <a:pt x="379" y="262"/>
                    <a:pt x="379" y="257"/>
                  </a:cubicBezTo>
                  <a:lnTo>
                    <a:pt x="379" y="254"/>
                  </a:lnTo>
                  <a:lnTo>
                    <a:pt x="380" y="254"/>
                  </a:lnTo>
                  <a:cubicBezTo>
                    <a:pt x="385" y="223"/>
                    <a:pt x="404" y="197"/>
                    <a:pt x="431" y="183"/>
                  </a:cubicBezTo>
                  <a:cubicBezTo>
                    <a:pt x="412" y="165"/>
                    <a:pt x="387" y="154"/>
                    <a:pt x="359" y="154"/>
                  </a:cubicBezTo>
                  <a:lnTo>
                    <a:pt x="269" y="154"/>
                  </a:lnTo>
                  <a:cubicBezTo>
                    <a:pt x="241" y="154"/>
                    <a:pt x="216" y="165"/>
                    <a:pt x="197" y="183"/>
                  </a:cubicBezTo>
                  <a:cubicBezTo>
                    <a:pt x="228" y="199"/>
                    <a:pt x="250" y="232"/>
                    <a:pt x="250" y="270"/>
                  </a:cubicBezTo>
                  <a:cubicBezTo>
                    <a:pt x="250" y="278"/>
                    <a:pt x="249" y="285"/>
                    <a:pt x="247" y="293"/>
                  </a:cubicBezTo>
                  <a:lnTo>
                    <a:pt x="247" y="335"/>
                  </a:lnTo>
                  <a:cubicBezTo>
                    <a:pt x="276" y="347"/>
                    <a:pt x="299" y="369"/>
                    <a:pt x="314" y="396"/>
                  </a:cubicBezTo>
                  <a:cubicBezTo>
                    <a:pt x="328" y="369"/>
                    <a:pt x="352" y="348"/>
                    <a:pt x="379" y="336"/>
                  </a:cubicBezTo>
                  <a:close/>
                  <a:moveTo>
                    <a:pt x="282" y="400"/>
                  </a:moveTo>
                  <a:lnTo>
                    <a:pt x="282" y="400"/>
                  </a:lnTo>
                  <a:cubicBezTo>
                    <a:pt x="280" y="397"/>
                    <a:pt x="278" y="394"/>
                    <a:pt x="275" y="391"/>
                  </a:cubicBezTo>
                  <a:cubicBezTo>
                    <a:pt x="275" y="390"/>
                    <a:pt x="274" y="390"/>
                    <a:pt x="274" y="390"/>
                  </a:cubicBezTo>
                  <a:cubicBezTo>
                    <a:pt x="272" y="387"/>
                    <a:pt x="270" y="385"/>
                    <a:pt x="267" y="382"/>
                  </a:cubicBezTo>
                  <a:cubicBezTo>
                    <a:pt x="267" y="382"/>
                    <a:pt x="266" y="382"/>
                    <a:pt x="266" y="381"/>
                  </a:cubicBezTo>
                  <a:cubicBezTo>
                    <a:pt x="263" y="379"/>
                    <a:pt x="261" y="377"/>
                    <a:pt x="258" y="375"/>
                  </a:cubicBezTo>
                  <a:cubicBezTo>
                    <a:pt x="257" y="374"/>
                    <a:pt x="257" y="374"/>
                    <a:pt x="257" y="374"/>
                  </a:cubicBezTo>
                  <a:cubicBezTo>
                    <a:pt x="247" y="367"/>
                    <a:pt x="237" y="362"/>
                    <a:pt x="225" y="359"/>
                  </a:cubicBezTo>
                  <a:cubicBezTo>
                    <a:pt x="223" y="358"/>
                    <a:pt x="220" y="357"/>
                    <a:pt x="218" y="357"/>
                  </a:cubicBezTo>
                  <a:cubicBezTo>
                    <a:pt x="217" y="356"/>
                    <a:pt x="215" y="356"/>
                    <a:pt x="214" y="356"/>
                  </a:cubicBezTo>
                  <a:cubicBezTo>
                    <a:pt x="212" y="356"/>
                    <a:pt x="210" y="355"/>
                    <a:pt x="208" y="355"/>
                  </a:cubicBezTo>
                  <a:cubicBezTo>
                    <a:pt x="207" y="355"/>
                    <a:pt x="206" y="355"/>
                    <a:pt x="205" y="355"/>
                  </a:cubicBezTo>
                  <a:cubicBezTo>
                    <a:pt x="202" y="354"/>
                    <a:pt x="199" y="354"/>
                    <a:pt x="195" y="354"/>
                  </a:cubicBezTo>
                  <a:lnTo>
                    <a:pt x="105" y="354"/>
                  </a:lnTo>
                  <a:cubicBezTo>
                    <a:pt x="47" y="354"/>
                    <a:pt x="0" y="401"/>
                    <a:pt x="0" y="460"/>
                  </a:cubicBezTo>
                  <a:lnTo>
                    <a:pt x="0" y="600"/>
                  </a:lnTo>
                  <a:lnTo>
                    <a:pt x="62" y="600"/>
                  </a:lnTo>
                  <a:lnTo>
                    <a:pt x="62" y="454"/>
                  </a:lnTo>
                  <a:lnTo>
                    <a:pt x="83" y="454"/>
                  </a:lnTo>
                  <a:lnTo>
                    <a:pt x="83" y="600"/>
                  </a:lnTo>
                  <a:lnTo>
                    <a:pt x="216" y="600"/>
                  </a:lnTo>
                  <a:lnTo>
                    <a:pt x="216" y="454"/>
                  </a:lnTo>
                  <a:lnTo>
                    <a:pt x="237" y="454"/>
                  </a:lnTo>
                  <a:lnTo>
                    <a:pt x="237" y="600"/>
                  </a:lnTo>
                  <a:lnTo>
                    <a:pt x="301" y="600"/>
                  </a:lnTo>
                  <a:lnTo>
                    <a:pt x="301" y="460"/>
                  </a:lnTo>
                  <a:cubicBezTo>
                    <a:pt x="301" y="437"/>
                    <a:pt x="294" y="417"/>
                    <a:pt x="282" y="400"/>
                  </a:cubicBezTo>
                  <a:cubicBezTo>
                    <a:pt x="282" y="400"/>
                    <a:pt x="282" y="400"/>
                    <a:pt x="282" y="400"/>
                  </a:cubicBezTo>
                  <a:close/>
                  <a:moveTo>
                    <a:pt x="523" y="354"/>
                  </a:moveTo>
                  <a:lnTo>
                    <a:pt x="523" y="354"/>
                  </a:lnTo>
                  <a:lnTo>
                    <a:pt x="433" y="354"/>
                  </a:lnTo>
                  <a:cubicBezTo>
                    <a:pt x="429" y="354"/>
                    <a:pt x="426" y="354"/>
                    <a:pt x="423" y="355"/>
                  </a:cubicBezTo>
                  <a:cubicBezTo>
                    <a:pt x="422" y="355"/>
                    <a:pt x="421" y="355"/>
                    <a:pt x="420" y="355"/>
                  </a:cubicBezTo>
                  <a:cubicBezTo>
                    <a:pt x="418" y="355"/>
                    <a:pt x="415" y="356"/>
                    <a:pt x="413" y="356"/>
                  </a:cubicBezTo>
                  <a:cubicBezTo>
                    <a:pt x="412" y="356"/>
                    <a:pt x="411" y="356"/>
                    <a:pt x="410" y="357"/>
                  </a:cubicBezTo>
                  <a:cubicBezTo>
                    <a:pt x="408" y="357"/>
                    <a:pt x="405" y="358"/>
                    <a:pt x="403" y="358"/>
                  </a:cubicBezTo>
                  <a:cubicBezTo>
                    <a:pt x="387" y="363"/>
                    <a:pt x="373" y="371"/>
                    <a:pt x="361" y="382"/>
                  </a:cubicBezTo>
                  <a:cubicBezTo>
                    <a:pt x="361" y="382"/>
                    <a:pt x="361" y="382"/>
                    <a:pt x="361" y="383"/>
                  </a:cubicBezTo>
                  <a:cubicBezTo>
                    <a:pt x="358" y="385"/>
                    <a:pt x="356" y="388"/>
                    <a:pt x="353" y="390"/>
                  </a:cubicBezTo>
                  <a:cubicBezTo>
                    <a:pt x="353" y="390"/>
                    <a:pt x="353" y="391"/>
                    <a:pt x="353" y="391"/>
                  </a:cubicBezTo>
                  <a:cubicBezTo>
                    <a:pt x="337" y="409"/>
                    <a:pt x="327" y="433"/>
                    <a:pt x="327" y="460"/>
                  </a:cubicBezTo>
                  <a:lnTo>
                    <a:pt x="327" y="600"/>
                  </a:lnTo>
                  <a:lnTo>
                    <a:pt x="389" y="600"/>
                  </a:lnTo>
                  <a:lnTo>
                    <a:pt x="389" y="454"/>
                  </a:lnTo>
                  <a:lnTo>
                    <a:pt x="410" y="454"/>
                  </a:lnTo>
                  <a:lnTo>
                    <a:pt x="410" y="600"/>
                  </a:lnTo>
                  <a:lnTo>
                    <a:pt x="543" y="600"/>
                  </a:lnTo>
                  <a:lnTo>
                    <a:pt x="543" y="454"/>
                  </a:lnTo>
                  <a:lnTo>
                    <a:pt x="564" y="454"/>
                  </a:lnTo>
                  <a:lnTo>
                    <a:pt x="564" y="600"/>
                  </a:lnTo>
                  <a:lnTo>
                    <a:pt x="628" y="600"/>
                  </a:lnTo>
                  <a:lnTo>
                    <a:pt x="628" y="460"/>
                  </a:lnTo>
                  <a:cubicBezTo>
                    <a:pt x="628" y="401"/>
                    <a:pt x="581" y="354"/>
                    <a:pt x="523" y="354"/>
                  </a:cubicBezTo>
                  <a:close/>
                  <a:moveTo>
                    <a:pt x="151" y="340"/>
                  </a:moveTo>
                  <a:lnTo>
                    <a:pt x="151" y="340"/>
                  </a:lnTo>
                  <a:cubicBezTo>
                    <a:pt x="159" y="340"/>
                    <a:pt x="167" y="338"/>
                    <a:pt x="175" y="335"/>
                  </a:cubicBezTo>
                  <a:cubicBezTo>
                    <a:pt x="175" y="335"/>
                    <a:pt x="175" y="335"/>
                    <a:pt x="176" y="335"/>
                  </a:cubicBezTo>
                  <a:cubicBezTo>
                    <a:pt x="179" y="334"/>
                    <a:pt x="183" y="332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90" y="328"/>
                    <a:pt x="193" y="326"/>
                    <a:pt x="196" y="323"/>
                  </a:cubicBezTo>
                  <a:cubicBezTo>
                    <a:pt x="196" y="323"/>
                    <a:pt x="196" y="323"/>
                    <a:pt x="196" y="323"/>
                  </a:cubicBezTo>
                  <a:cubicBezTo>
                    <a:pt x="202" y="318"/>
                    <a:pt x="206" y="312"/>
                    <a:pt x="210" y="306"/>
                  </a:cubicBezTo>
                  <a:cubicBezTo>
                    <a:pt x="211" y="305"/>
                    <a:pt x="211" y="305"/>
                    <a:pt x="211" y="304"/>
                  </a:cubicBezTo>
                  <a:cubicBezTo>
                    <a:pt x="213" y="301"/>
                    <a:pt x="214" y="298"/>
                    <a:pt x="216" y="295"/>
                  </a:cubicBezTo>
                  <a:cubicBezTo>
                    <a:pt x="216" y="294"/>
                    <a:pt x="216" y="294"/>
                    <a:pt x="216" y="293"/>
                  </a:cubicBezTo>
                  <a:cubicBezTo>
                    <a:pt x="217" y="290"/>
                    <a:pt x="218" y="287"/>
                    <a:pt x="219" y="283"/>
                  </a:cubicBezTo>
                  <a:cubicBezTo>
                    <a:pt x="219" y="282"/>
                    <a:pt x="219" y="282"/>
                    <a:pt x="219" y="281"/>
                  </a:cubicBezTo>
                  <a:cubicBezTo>
                    <a:pt x="220" y="278"/>
                    <a:pt x="220" y="274"/>
                    <a:pt x="220" y="270"/>
                  </a:cubicBezTo>
                  <a:cubicBezTo>
                    <a:pt x="220" y="267"/>
                    <a:pt x="220" y="264"/>
                    <a:pt x="220" y="261"/>
                  </a:cubicBezTo>
                  <a:cubicBezTo>
                    <a:pt x="219" y="260"/>
                    <a:pt x="219" y="259"/>
                    <a:pt x="219" y="258"/>
                  </a:cubicBezTo>
                  <a:cubicBezTo>
                    <a:pt x="219" y="255"/>
                    <a:pt x="218" y="252"/>
                    <a:pt x="217" y="250"/>
                  </a:cubicBezTo>
                  <a:cubicBezTo>
                    <a:pt x="217" y="249"/>
                    <a:pt x="217" y="249"/>
                    <a:pt x="217" y="249"/>
                  </a:cubicBezTo>
                  <a:cubicBezTo>
                    <a:pt x="216" y="246"/>
                    <a:pt x="215" y="244"/>
                    <a:pt x="214" y="241"/>
                  </a:cubicBezTo>
                  <a:cubicBezTo>
                    <a:pt x="214" y="240"/>
                    <a:pt x="213" y="240"/>
                    <a:pt x="213" y="239"/>
                  </a:cubicBezTo>
                  <a:cubicBezTo>
                    <a:pt x="212" y="236"/>
                    <a:pt x="210" y="234"/>
                    <a:pt x="209" y="231"/>
                  </a:cubicBezTo>
                  <a:lnTo>
                    <a:pt x="208" y="231"/>
                  </a:lnTo>
                  <a:cubicBezTo>
                    <a:pt x="207" y="229"/>
                    <a:pt x="205" y="226"/>
                    <a:pt x="203" y="224"/>
                  </a:cubicBezTo>
                  <a:cubicBezTo>
                    <a:pt x="203" y="224"/>
                    <a:pt x="202" y="223"/>
                    <a:pt x="202" y="223"/>
                  </a:cubicBezTo>
                  <a:cubicBezTo>
                    <a:pt x="200" y="221"/>
                    <a:pt x="198" y="219"/>
                    <a:pt x="195" y="217"/>
                  </a:cubicBezTo>
                  <a:cubicBezTo>
                    <a:pt x="195" y="217"/>
                    <a:pt x="195" y="217"/>
                    <a:pt x="195" y="216"/>
                  </a:cubicBezTo>
                  <a:cubicBezTo>
                    <a:pt x="193" y="215"/>
                    <a:pt x="190" y="213"/>
                    <a:pt x="188" y="211"/>
                  </a:cubicBezTo>
                  <a:cubicBezTo>
                    <a:pt x="187" y="211"/>
                    <a:pt x="187" y="210"/>
                    <a:pt x="186" y="210"/>
                  </a:cubicBezTo>
                  <a:cubicBezTo>
                    <a:pt x="184" y="209"/>
                    <a:pt x="181" y="207"/>
                    <a:pt x="179" y="206"/>
                  </a:cubicBezTo>
                  <a:cubicBezTo>
                    <a:pt x="179" y="206"/>
                    <a:pt x="178" y="206"/>
                    <a:pt x="178" y="206"/>
                  </a:cubicBezTo>
                  <a:cubicBezTo>
                    <a:pt x="170" y="202"/>
                    <a:pt x="160" y="200"/>
                    <a:pt x="151" y="200"/>
                  </a:cubicBezTo>
                  <a:cubicBezTo>
                    <a:pt x="112" y="200"/>
                    <a:pt x="81" y="231"/>
                    <a:pt x="81" y="270"/>
                  </a:cubicBezTo>
                  <a:cubicBezTo>
                    <a:pt x="81" y="309"/>
                    <a:pt x="112" y="340"/>
                    <a:pt x="151" y="34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37" name="组合 58"/>
          <p:cNvGrpSpPr/>
          <p:nvPr/>
        </p:nvGrpSpPr>
        <p:grpSpPr>
          <a:xfrm>
            <a:off x="400285" y="2851330"/>
            <a:ext cx="884820" cy="884820"/>
            <a:chOff x="4743681" y="2165548"/>
            <a:chExt cx="884820" cy="884820"/>
          </a:xfrm>
        </p:grpSpPr>
        <p:sp>
          <p:nvSpPr>
            <p:cNvPr id="38" name="泪滴形 59"/>
            <p:cNvSpPr/>
            <p:nvPr/>
          </p:nvSpPr>
          <p:spPr>
            <a:xfrm rot="18911031">
              <a:off x="4743681" y="2165548"/>
              <a:ext cx="884820" cy="884820"/>
            </a:xfrm>
            <a:prstGeom prst="teardrop">
              <a:avLst/>
            </a:prstGeom>
            <a:blipFill>
              <a:blip r:embed="rId8"/>
              <a:stretch>
                <a:fillRect/>
              </a:stretch>
            </a:blipFill>
            <a:ln w="254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Freeform 26"/>
            <p:cNvSpPr>
              <a:spLocks noEditPoints="1"/>
            </p:cNvSpPr>
            <p:nvPr/>
          </p:nvSpPr>
          <p:spPr bwMode="auto">
            <a:xfrm>
              <a:off x="4988464" y="2387879"/>
              <a:ext cx="394698" cy="414683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40" name="组合 61"/>
          <p:cNvGrpSpPr/>
          <p:nvPr/>
        </p:nvGrpSpPr>
        <p:grpSpPr>
          <a:xfrm>
            <a:off x="408712" y="5148226"/>
            <a:ext cx="884820" cy="884820"/>
            <a:chOff x="7582394" y="2165547"/>
            <a:chExt cx="884820" cy="884820"/>
          </a:xfrm>
        </p:grpSpPr>
        <p:sp>
          <p:nvSpPr>
            <p:cNvPr id="41" name="泪滴形 62"/>
            <p:cNvSpPr/>
            <p:nvPr/>
          </p:nvSpPr>
          <p:spPr>
            <a:xfrm rot="18911031">
              <a:off x="7582394" y="2165547"/>
              <a:ext cx="884820" cy="884820"/>
            </a:xfrm>
            <a:prstGeom prst="teardrop">
              <a:avLst/>
            </a:prstGeom>
            <a:blipFill>
              <a:blip r:embed="rId7"/>
              <a:stretch>
                <a:fillRect/>
              </a:stretch>
            </a:blipFill>
            <a:ln w="254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31"/>
            <p:cNvSpPr>
              <a:spLocks noEditPoints="1"/>
            </p:cNvSpPr>
            <p:nvPr/>
          </p:nvSpPr>
          <p:spPr bwMode="auto">
            <a:xfrm>
              <a:off x="7882831" y="2379937"/>
              <a:ext cx="362633" cy="456039"/>
            </a:xfrm>
            <a:custGeom>
              <a:avLst/>
              <a:gdLst>
                <a:gd name="T0" fmla="*/ 82 w 484"/>
                <a:gd name="T1" fmla="*/ 166 h 606"/>
                <a:gd name="T2" fmla="*/ 82 w 484"/>
                <a:gd name="T3" fmla="*/ 186 h 606"/>
                <a:gd name="T4" fmla="*/ 331 w 484"/>
                <a:gd name="T5" fmla="*/ 193 h 606"/>
                <a:gd name="T6" fmla="*/ 331 w 484"/>
                <a:gd name="T7" fmla="*/ 173 h 606"/>
                <a:gd name="T8" fmla="*/ 387 w 484"/>
                <a:gd name="T9" fmla="*/ 556 h 606"/>
                <a:gd name="T10" fmla="*/ 388 w 484"/>
                <a:gd name="T11" fmla="*/ 564 h 606"/>
                <a:gd name="T12" fmla="*/ 418 w 484"/>
                <a:gd name="T13" fmla="*/ 594 h 606"/>
                <a:gd name="T14" fmla="*/ 474 w 484"/>
                <a:gd name="T15" fmla="*/ 581 h 606"/>
                <a:gd name="T16" fmla="*/ 474 w 484"/>
                <a:gd name="T17" fmla="*/ 531 h 606"/>
                <a:gd name="T18" fmla="*/ 444 w 484"/>
                <a:gd name="T19" fmla="*/ 501 h 606"/>
                <a:gd name="T20" fmla="*/ 418 w 484"/>
                <a:gd name="T21" fmla="*/ 519 h 606"/>
                <a:gd name="T22" fmla="*/ 384 w 484"/>
                <a:gd name="T23" fmla="*/ 553 h 606"/>
                <a:gd name="T24" fmla="*/ 218 w 484"/>
                <a:gd name="T25" fmla="*/ 354 h 606"/>
                <a:gd name="T26" fmla="*/ 229 w 484"/>
                <a:gd name="T27" fmla="*/ 336 h 606"/>
                <a:gd name="T28" fmla="*/ 207 w 484"/>
                <a:gd name="T29" fmla="*/ 320 h 606"/>
                <a:gd name="T30" fmla="*/ 207 w 484"/>
                <a:gd name="T31" fmla="*/ 327 h 606"/>
                <a:gd name="T32" fmla="*/ 246 w 484"/>
                <a:gd name="T33" fmla="*/ 422 h 606"/>
                <a:gd name="T34" fmla="*/ 297 w 484"/>
                <a:gd name="T35" fmla="*/ 364 h 606"/>
                <a:gd name="T36" fmla="*/ 296 w 484"/>
                <a:gd name="T37" fmla="*/ 357 h 606"/>
                <a:gd name="T38" fmla="*/ 224 w 484"/>
                <a:gd name="T39" fmla="*/ 362 h 606"/>
                <a:gd name="T40" fmla="*/ 224 w 484"/>
                <a:gd name="T41" fmla="*/ 368 h 606"/>
                <a:gd name="T42" fmla="*/ 246 w 484"/>
                <a:gd name="T43" fmla="*/ 422 h 606"/>
                <a:gd name="T44" fmla="*/ 429 w 484"/>
                <a:gd name="T45" fmla="*/ 493 h 606"/>
                <a:gd name="T46" fmla="*/ 429 w 484"/>
                <a:gd name="T47" fmla="*/ 487 h 606"/>
                <a:gd name="T48" fmla="*/ 394 w 484"/>
                <a:gd name="T49" fmla="*/ 451 h 606"/>
                <a:gd name="T50" fmla="*/ 256 w 484"/>
                <a:gd name="T51" fmla="*/ 425 h 606"/>
                <a:gd name="T52" fmla="*/ 256 w 484"/>
                <a:gd name="T53" fmla="*/ 432 h 606"/>
                <a:gd name="T54" fmla="*/ 354 w 484"/>
                <a:gd name="T55" fmla="*/ 530 h 606"/>
                <a:gd name="T56" fmla="*/ 395 w 484"/>
                <a:gd name="T57" fmla="*/ 528 h 606"/>
                <a:gd name="T58" fmla="*/ 20 w 484"/>
                <a:gd name="T59" fmla="*/ 150 h 606"/>
                <a:gd name="T60" fmla="*/ 89 w 484"/>
                <a:gd name="T61" fmla="*/ 152 h 606"/>
                <a:gd name="T62" fmla="*/ 141 w 484"/>
                <a:gd name="T63" fmla="*/ 100 h 606"/>
                <a:gd name="T64" fmla="*/ 141 w 484"/>
                <a:gd name="T65" fmla="*/ 93 h 606"/>
                <a:gd name="T66" fmla="*/ 383 w 484"/>
                <a:gd name="T67" fmla="*/ 27 h 606"/>
                <a:gd name="T68" fmla="*/ 394 w 484"/>
                <a:gd name="T69" fmla="*/ 422 h 606"/>
                <a:gd name="T70" fmla="*/ 414 w 484"/>
                <a:gd name="T71" fmla="*/ 449 h 606"/>
                <a:gd name="T72" fmla="*/ 414 w 484"/>
                <a:gd name="T73" fmla="*/ 39 h 606"/>
                <a:gd name="T74" fmla="*/ 383 w 484"/>
                <a:gd name="T75" fmla="*/ 0 h 606"/>
                <a:gd name="T76" fmla="*/ 121 w 484"/>
                <a:gd name="T77" fmla="*/ 2 h 606"/>
                <a:gd name="T78" fmla="*/ 0 w 484"/>
                <a:gd name="T79" fmla="*/ 123 h 606"/>
                <a:gd name="T80" fmla="*/ 0 w 484"/>
                <a:gd name="T81" fmla="*/ 492 h 606"/>
                <a:gd name="T82" fmla="*/ 32 w 484"/>
                <a:gd name="T83" fmla="*/ 530 h 606"/>
                <a:gd name="T84" fmla="*/ 319 w 484"/>
                <a:gd name="T85" fmla="*/ 524 h 606"/>
                <a:gd name="T86" fmla="*/ 305 w 484"/>
                <a:gd name="T87" fmla="*/ 503 h 606"/>
                <a:gd name="T88" fmla="*/ 20 w 484"/>
                <a:gd name="T89" fmla="*/ 492 h 606"/>
                <a:gd name="T90" fmla="*/ 20 w 484"/>
                <a:gd name="T91" fmla="*/ 150 h 606"/>
                <a:gd name="T92" fmla="*/ 156 w 484"/>
                <a:gd name="T93" fmla="*/ 321 h 606"/>
                <a:gd name="T94" fmla="*/ 156 w 484"/>
                <a:gd name="T95" fmla="*/ 301 h 606"/>
                <a:gd name="T96" fmla="*/ 82 w 484"/>
                <a:gd name="T97" fmla="*/ 294 h 606"/>
                <a:gd name="T98" fmla="*/ 82 w 484"/>
                <a:gd name="T99" fmla="*/ 315 h 606"/>
                <a:gd name="T100" fmla="*/ 82 w 484"/>
                <a:gd name="T101" fmla="*/ 272 h 606"/>
                <a:gd name="T102" fmla="*/ 331 w 484"/>
                <a:gd name="T103" fmla="*/ 279 h 606"/>
                <a:gd name="T104" fmla="*/ 331 w 484"/>
                <a:gd name="T105" fmla="*/ 258 h 606"/>
                <a:gd name="T106" fmla="*/ 82 w 484"/>
                <a:gd name="T107" fmla="*/ 252 h 606"/>
                <a:gd name="T108" fmla="*/ 82 w 484"/>
                <a:gd name="T109" fmla="*/ 272 h 606"/>
                <a:gd name="T110" fmla="*/ 82 w 484"/>
                <a:gd name="T111" fmla="*/ 236 h 606"/>
                <a:gd name="T112" fmla="*/ 331 w 484"/>
                <a:gd name="T113" fmla="*/ 229 h 606"/>
                <a:gd name="T114" fmla="*/ 331 w 484"/>
                <a:gd name="T115" fmla="*/ 209 h 606"/>
                <a:gd name="T116" fmla="*/ 82 w 484"/>
                <a:gd name="T117" fmla="*/ 21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4" h="606">
                  <a:moveTo>
                    <a:pt x="331" y="166"/>
                  </a:moveTo>
                  <a:lnTo>
                    <a:pt x="82" y="166"/>
                  </a:lnTo>
                  <a:lnTo>
                    <a:pt x="82" y="173"/>
                  </a:lnTo>
                  <a:lnTo>
                    <a:pt x="82" y="186"/>
                  </a:lnTo>
                  <a:lnTo>
                    <a:pt x="82" y="193"/>
                  </a:lnTo>
                  <a:lnTo>
                    <a:pt x="331" y="193"/>
                  </a:lnTo>
                  <a:lnTo>
                    <a:pt x="331" y="186"/>
                  </a:lnTo>
                  <a:lnTo>
                    <a:pt x="331" y="173"/>
                  </a:lnTo>
                  <a:lnTo>
                    <a:pt x="331" y="166"/>
                  </a:lnTo>
                  <a:close/>
                  <a:moveTo>
                    <a:pt x="387" y="556"/>
                  </a:moveTo>
                  <a:lnTo>
                    <a:pt x="384" y="560"/>
                  </a:lnTo>
                  <a:lnTo>
                    <a:pt x="388" y="564"/>
                  </a:lnTo>
                  <a:lnTo>
                    <a:pt x="408" y="583"/>
                  </a:lnTo>
                  <a:lnTo>
                    <a:pt x="418" y="594"/>
                  </a:lnTo>
                  <a:cubicBezTo>
                    <a:pt x="430" y="606"/>
                    <a:pt x="450" y="606"/>
                    <a:pt x="462" y="594"/>
                  </a:cubicBezTo>
                  <a:lnTo>
                    <a:pt x="474" y="581"/>
                  </a:lnTo>
                  <a:cubicBezTo>
                    <a:pt x="481" y="575"/>
                    <a:pt x="484" y="565"/>
                    <a:pt x="483" y="556"/>
                  </a:cubicBezTo>
                  <a:cubicBezTo>
                    <a:pt x="484" y="547"/>
                    <a:pt x="481" y="538"/>
                    <a:pt x="474" y="531"/>
                  </a:cubicBezTo>
                  <a:lnTo>
                    <a:pt x="462" y="519"/>
                  </a:lnTo>
                  <a:lnTo>
                    <a:pt x="444" y="501"/>
                  </a:lnTo>
                  <a:lnTo>
                    <a:pt x="440" y="497"/>
                  </a:lnTo>
                  <a:lnTo>
                    <a:pt x="418" y="519"/>
                  </a:lnTo>
                  <a:lnTo>
                    <a:pt x="412" y="525"/>
                  </a:lnTo>
                  <a:lnTo>
                    <a:pt x="384" y="553"/>
                  </a:lnTo>
                  <a:lnTo>
                    <a:pt x="387" y="556"/>
                  </a:lnTo>
                  <a:close/>
                  <a:moveTo>
                    <a:pt x="218" y="354"/>
                  </a:moveTo>
                  <a:lnTo>
                    <a:pt x="234" y="338"/>
                  </a:lnTo>
                  <a:lnTo>
                    <a:pt x="229" y="336"/>
                  </a:lnTo>
                  <a:lnTo>
                    <a:pt x="234" y="331"/>
                  </a:lnTo>
                  <a:lnTo>
                    <a:pt x="207" y="320"/>
                  </a:lnTo>
                  <a:lnTo>
                    <a:pt x="211" y="328"/>
                  </a:lnTo>
                  <a:lnTo>
                    <a:pt x="207" y="327"/>
                  </a:lnTo>
                  <a:lnTo>
                    <a:pt x="218" y="354"/>
                  </a:lnTo>
                  <a:close/>
                  <a:moveTo>
                    <a:pt x="246" y="422"/>
                  </a:moveTo>
                  <a:lnTo>
                    <a:pt x="302" y="366"/>
                  </a:lnTo>
                  <a:lnTo>
                    <a:pt x="297" y="364"/>
                  </a:lnTo>
                  <a:lnTo>
                    <a:pt x="302" y="359"/>
                  </a:lnTo>
                  <a:lnTo>
                    <a:pt x="296" y="357"/>
                  </a:lnTo>
                  <a:lnTo>
                    <a:pt x="249" y="337"/>
                  </a:lnTo>
                  <a:lnTo>
                    <a:pt x="224" y="362"/>
                  </a:lnTo>
                  <a:lnTo>
                    <a:pt x="226" y="366"/>
                  </a:lnTo>
                  <a:lnTo>
                    <a:pt x="224" y="368"/>
                  </a:lnTo>
                  <a:lnTo>
                    <a:pt x="243" y="416"/>
                  </a:lnTo>
                  <a:lnTo>
                    <a:pt x="246" y="422"/>
                  </a:lnTo>
                  <a:close/>
                  <a:moveTo>
                    <a:pt x="412" y="511"/>
                  </a:moveTo>
                  <a:lnTo>
                    <a:pt x="429" y="493"/>
                  </a:lnTo>
                  <a:lnTo>
                    <a:pt x="426" y="490"/>
                  </a:lnTo>
                  <a:lnTo>
                    <a:pt x="429" y="487"/>
                  </a:lnTo>
                  <a:lnTo>
                    <a:pt x="414" y="472"/>
                  </a:lnTo>
                  <a:lnTo>
                    <a:pt x="394" y="451"/>
                  </a:lnTo>
                  <a:lnTo>
                    <a:pt x="312" y="369"/>
                  </a:lnTo>
                  <a:lnTo>
                    <a:pt x="256" y="425"/>
                  </a:lnTo>
                  <a:lnTo>
                    <a:pt x="260" y="429"/>
                  </a:lnTo>
                  <a:lnTo>
                    <a:pt x="256" y="432"/>
                  </a:lnTo>
                  <a:lnTo>
                    <a:pt x="334" y="510"/>
                  </a:lnTo>
                  <a:lnTo>
                    <a:pt x="354" y="530"/>
                  </a:lnTo>
                  <a:lnTo>
                    <a:pt x="374" y="549"/>
                  </a:lnTo>
                  <a:lnTo>
                    <a:pt x="395" y="528"/>
                  </a:lnTo>
                  <a:lnTo>
                    <a:pt x="412" y="511"/>
                  </a:lnTo>
                  <a:close/>
                  <a:moveTo>
                    <a:pt x="20" y="150"/>
                  </a:move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cubicBezTo>
                    <a:pt x="118" y="152"/>
                    <a:pt x="141" y="129"/>
                    <a:pt x="141" y="100"/>
                  </a:cubicBezTo>
                  <a:lnTo>
                    <a:pt x="141" y="94"/>
                  </a:lnTo>
                  <a:lnTo>
                    <a:pt x="141" y="93"/>
                  </a:lnTo>
                  <a:lnTo>
                    <a:pt x="141" y="27"/>
                  </a:lnTo>
                  <a:lnTo>
                    <a:pt x="383" y="27"/>
                  </a:lnTo>
                  <a:cubicBezTo>
                    <a:pt x="389" y="27"/>
                    <a:pt x="394" y="32"/>
                    <a:pt x="394" y="38"/>
                  </a:cubicBezTo>
                  <a:lnTo>
                    <a:pt x="394" y="422"/>
                  </a:lnTo>
                  <a:lnTo>
                    <a:pt x="394" y="429"/>
                  </a:lnTo>
                  <a:lnTo>
                    <a:pt x="414" y="449"/>
                  </a:lnTo>
                  <a:lnTo>
                    <a:pt x="414" y="443"/>
                  </a:lnTo>
                  <a:lnTo>
                    <a:pt x="414" y="39"/>
                  </a:lnTo>
                  <a:lnTo>
                    <a:pt x="414" y="32"/>
                  </a:lnTo>
                  <a:cubicBezTo>
                    <a:pt x="414" y="14"/>
                    <a:pt x="400" y="0"/>
                    <a:pt x="383" y="0"/>
                  </a:cubicBezTo>
                  <a:lnTo>
                    <a:pt x="123" y="0"/>
                  </a:lnTo>
                  <a:lnTo>
                    <a:pt x="121" y="2"/>
                  </a:lnTo>
                  <a:lnTo>
                    <a:pt x="1" y="122"/>
                  </a:lnTo>
                  <a:lnTo>
                    <a:pt x="0" y="123"/>
                  </a:lnTo>
                  <a:lnTo>
                    <a:pt x="0" y="130"/>
                  </a:lnTo>
                  <a:lnTo>
                    <a:pt x="0" y="492"/>
                  </a:lnTo>
                  <a:lnTo>
                    <a:pt x="0" y="499"/>
                  </a:lnTo>
                  <a:cubicBezTo>
                    <a:pt x="0" y="516"/>
                    <a:pt x="14" y="530"/>
                    <a:pt x="32" y="530"/>
                  </a:cubicBezTo>
                  <a:lnTo>
                    <a:pt x="326" y="530"/>
                  </a:lnTo>
                  <a:lnTo>
                    <a:pt x="319" y="524"/>
                  </a:lnTo>
                  <a:lnTo>
                    <a:pt x="326" y="524"/>
                  </a:lnTo>
                  <a:lnTo>
                    <a:pt x="305" y="503"/>
                  </a:lnTo>
                  <a:lnTo>
                    <a:pt x="32" y="503"/>
                  </a:lnTo>
                  <a:cubicBezTo>
                    <a:pt x="25" y="503"/>
                    <a:pt x="21" y="498"/>
                    <a:pt x="20" y="492"/>
                  </a:cubicBezTo>
                  <a:lnTo>
                    <a:pt x="20" y="492"/>
                  </a:lnTo>
                  <a:lnTo>
                    <a:pt x="20" y="150"/>
                  </a:lnTo>
                  <a:close/>
                  <a:moveTo>
                    <a:pt x="82" y="321"/>
                  </a:moveTo>
                  <a:lnTo>
                    <a:pt x="156" y="321"/>
                  </a:lnTo>
                  <a:lnTo>
                    <a:pt x="156" y="315"/>
                  </a:lnTo>
                  <a:lnTo>
                    <a:pt x="156" y="301"/>
                  </a:lnTo>
                  <a:lnTo>
                    <a:pt x="156" y="294"/>
                  </a:lnTo>
                  <a:lnTo>
                    <a:pt x="82" y="294"/>
                  </a:lnTo>
                  <a:lnTo>
                    <a:pt x="82" y="301"/>
                  </a:lnTo>
                  <a:lnTo>
                    <a:pt x="82" y="315"/>
                  </a:lnTo>
                  <a:lnTo>
                    <a:pt x="82" y="321"/>
                  </a:lnTo>
                  <a:close/>
                  <a:moveTo>
                    <a:pt x="82" y="272"/>
                  </a:moveTo>
                  <a:lnTo>
                    <a:pt x="82" y="279"/>
                  </a:lnTo>
                  <a:lnTo>
                    <a:pt x="331" y="279"/>
                  </a:lnTo>
                  <a:lnTo>
                    <a:pt x="331" y="272"/>
                  </a:lnTo>
                  <a:lnTo>
                    <a:pt x="331" y="258"/>
                  </a:lnTo>
                  <a:lnTo>
                    <a:pt x="331" y="252"/>
                  </a:lnTo>
                  <a:lnTo>
                    <a:pt x="82" y="252"/>
                  </a:lnTo>
                  <a:lnTo>
                    <a:pt x="82" y="258"/>
                  </a:lnTo>
                  <a:lnTo>
                    <a:pt x="82" y="272"/>
                  </a:lnTo>
                  <a:close/>
                  <a:moveTo>
                    <a:pt x="82" y="229"/>
                  </a:moveTo>
                  <a:lnTo>
                    <a:pt x="82" y="236"/>
                  </a:lnTo>
                  <a:lnTo>
                    <a:pt x="331" y="236"/>
                  </a:lnTo>
                  <a:lnTo>
                    <a:pt x="331" y="229"/>
                  </a:lnTo>
                  <a:lnTo>
                    <a:pt x="331" y="216"/>
                  </a:lnTo>
                  <a:lnTo>
                    <a:pt x="331" y="209"/>
                  </a:lnTo>
                  <a:lnTo>
                    <a:pt x="82" y="209"/>
                  </a:lnTo>
                  <a:lnTo>
                    <a:pt x="82" y="216"/>
                  </a:lnTo>
                  <a:lnTo>
                    <a:pt x="82" y="22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34992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2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28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28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86"/>
          <a:stretch/>
        </p:blipFill>
        <p:spPr>
          <a:xfrm flipV="1">
            <a:off x="0" y="0"/>
            <a:ext cx="12234118" cy="136930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311" y="-97974"/>
            <a:ext cx="2113125" cy="562091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14814" y="246253"/>
            <a:ext cx="98812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2.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Hồi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tưởng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quá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khứ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và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suy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nghĩ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về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hiện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tại</a:t>
            </a:r>
            <a:endParaRPr lang="zh-CN" altLang="en-US" sz="4000" b="1" dirty="0">
              <a:solidFill>
                <a:srgbClr val="FF0000"/>
              </a:solidFill>
              <a:latin typeface="Times New Roman" pitchFamily="18" charset="0"/>
              <a:ea typeface="幼圆" panose="02010509060101010101" pitchFamily="49" charset="-122"/>
              <a:cs typeface="Times New Roman" pitchFamily="18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429" y="-22500"/>
            <a:ext cx="2273688" cy="801188"/>
          </a:xfrm>
          <a:prstGeom prst="rect">
            <a:avLst/>
          </a:prstGeom>
        </p:spPr>
      </p:pic>
      <p:cxnSp>
        <p:nvCxnSpPr>
          <p:cNvPr id="22" name="直接连接符 21"/>
          <p:cNvCxnSpPr/>
          <p:nvPr/>
        </p:nvCxnSpPr>
        <p:spPr>
          <a:xfrm>
            <a:off x="3544888" y="2344738"/>
            <a:ext cx="0" cy="360045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rot="5400000">
            <a:off x="4283076" y="1606550"/>
            <a:ext cx="0" cy="1476375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rot="5400000">
            <a:off x="3706813" y="3421062"/>
            <a:ext cx="0" cy="1476375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rot="5400000">
            <a:off x="4283076" y="5210175"/>
            <a:ext cx="0" cy="1476375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26"/>
          <p:cNvGrpSpPr/>
          <p:nvPr/>
        </p:nvGrpSpPr>
        <p:grpSpPr>
          <a:xfrm>
            <a:off x="3952874" y="1795911"/>
            <a:ext cx="7509780" cy="1051259"/>
            <a:chOff x="3952875" y="1970088"/>
            <a:chExt cx="2855913" cy="773112"/>
          </a:xfrm>
        </p:grpSpPr>
        <p:sp>
          <p:nvSpPr>
            <p:cNvPr id="28" name="圆角矩形 27"/>
            <p:cNvSpPr/>
            <p:nvPr/>
          </p:nvSpPr>
          <p:spPr>
            <a:xfrm>
              <a:off x="3952875" y="1970088"/>
              <a:ext cx="2855913" cy="773112"/>
            </a:xfrm>
            <a:prstGeom prst="roundRect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29" name="文本框 28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3977197" y="1994105"/>
              <a:ext cx="2823414" cy="70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Tác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giả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viết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văn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bản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trên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theo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trình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tự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thời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gian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như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thế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nào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?</a:t>
              </a:r>
              <a:endParaRPr lang="en-US" altLang="zh-CN" sz="2800" dirty="0">
                <a:solidFill>
                  <a:srgbClr val="FDFDFD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3" name="组合 29"/>
          <p:cNvGrpSpPr/>
          <p:nvPr/>
        </p:nvGrpSpPr>
        <p:grpSpPr>
          <a:xfrm>
            <a:off x="3952875" y="3505209"/>
            <a:ext cx="7509783" cy="1262738"/>
            <a:chOff x="3952875" y="3593900"/>
            <a:chExt cx="2855914" cy="1064731"/>
          </a:xfrm>
        </p:grpSpPr>
        <p:sp>
          <p:nvSpPr>
            <p:cNvPr id="32" name="圆角矩形 31"/>
            <p:cNvSpPr/>
            <p:nvPr/>
          </p:nvSpPr>
          <p:spPr>
            <a:xfrm>
              <a:off x="3952875" y="3593900"/>
              <a:ext cx="2855914" cy="1064731"/>
            </a:xfrm>
            <a:prstGeom prst="roundRect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33" name="文本框 32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4004685" y="3728204"/>
              <a:ext cx="2775126" cy="80449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Món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đồ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chơi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làm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tác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giả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say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mê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nhất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là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gì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?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Tác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giả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say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mê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nó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như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thế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nào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?</a:t>
              </a:r>
              <a:endParaRPr lang="en-US" altLang="zh-CN" sz="2800" dirty="0">
                <a:solidFill>
                  <a:schemeClr val="bg1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4" name="组合 33"/>
          <p:cNvGrpSpPr/>
          <p:nvPr/>
        </p:nvGrpSpPr>
        <p:grpSpPr>
          <a:xfrm>
            <a:off x="3952875" y="5236036"/>
            <a:ext cx="7509782" cy="1208308"/>
            <a:chOff x="3952875" y="5532438"/>
            <a:chExt cx="2855913" cy="774700"/>
          </a:xfrm>
        </p:grpSpPr>
        <p:sp>
          <p:nvSpPr>
            <p:cNvPr id="35" name="圆角矩形 34"/>
            <p:cNvSpPr/>
            <p:nvPr/>
          </p:nvSpPr>
          <p:spPr>
            <a:xfrm>
              <a:off x="3952875" y="5532438"/>
              <a:ext cx="2855913" cy="774700"/>
            </a:xfrm>
            <a:prstGeom prst="roundRect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36" name="文本框 35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3973057" y="5621854"/>
              <a:ext cx="2794334" cy="56105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Từ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việc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say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mê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đó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đã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gợi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lên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cảm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xúc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gì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trong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lòng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tác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giả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?</a:t>
              </a:r>
              <a:endParaRPr lang="en-US" altLang="zh-CN" sz="2800" dirty="0">
                <a:solidFill>
                  <a:srgbClr val="FDFDFD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" y="2383968"/>
            <a:ext cx="29500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SGK – tr118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(5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4992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decel="2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28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28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86"/>
          <a:stretch/>
        </p:blipFill>
        <p:spPr>
          <a:xfrm flipV="1">
            <a:off x="0" y="0"/>
            <a:ext cx="12234118" cy="13693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5115" cy="98790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311" y="0"/>
            <a:ext cx="2113125" cy="56209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984" y="-22500"/>
            <a:ext cx="3681133" cy="801188"/>
          </a:xfrm>
          <a:prstGeom prst="rect">
            <a:avLst/>
          </a:prstGeom>
        </p:spPr>
      </p:pic>
      <p:grpSp>
        <p:nvGrpSpPr>
          <p:cNvPr id="2" name="组合 26"/>
          <p:cNvGrpSpPr/>
          <p:nvPr/>
        </p:nvGrpSpPr>
        <p:grpSpPr>
          <a:xfrm>
            <a:off x="1862820" y="1556423"/>
            <a:ext cx="9730469" cy="1051259"/>
            <a:chOff x="3952875" y="1970088"/>
            <a:chExt cx="2855913" cy="773112"/>
          </a:xfrm>
        </p:grpSpPr>
        <p:sp>
          <p:nvSpPr>
            <p:cNvPr id="28" name="圆角矩形 27"/>
            <p:cNvSpPr/>
            <p:nvPr/>
          </p:nvSpPr>
          <p:spPr>
            <a:xfrm>
              <a:off x="3952875" y="1970088"/>
              <a:ext cx="2855913" cy="773112"/>
            </a:xfrm>
            <a:prstGeom prst="roundRect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29" name="文本框 28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3977197" y="1994106"/>
              <a:ext cx="2790055" cy="70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Tác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giả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đang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ở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hiện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tại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nghĩ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về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quá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khứ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: “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đến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bây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giờ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…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tái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sinh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…”</a:t>
              </a:r>
              <a:endParaRPr lang="en-US" altLang="zh-CN" sz="2800" dirty="0">
                <a:solidFill>
                  <a:srgbClr val="FDFDFD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3" name="组合 29"/>
          <p:cNvGrpSpPr/>
          <p:nvPr/>
        </p:nvGrpSpPr>
        <p:grpSpPr>
          <a:xfrm>
            <a:off x="1850575" y="3071633"/>
            <a:ext cx="9764248" cy="1587461"/>
            <a:chOff x="3952875" y="3695108"/>
            <a:chExt cx="2855914" cy="868182"/>
          </a:xfrm>
        </p:grpSpPr>
        <p:sp>
          <p:nvSpPr>
            <p:cNvPr id="32" name="圆角矩形 31"/>
            <p:cNvSpPr/>
            <p:nvPr/>
          </p:nvSpPr>
          <p:spPr>
            <a:xfrm>
              <a:off x="3952875" y="3695108"/>
              <a:ext cx="2855914" cy="868182"/>
            </a:xfrm>
            <a:prstGeom prst="roundRect">
              <a:avLst/>
            </a:prstGeom>
            <a:blipFill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33" name="文本框 32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3968382" y="3727956"/>
              <a:ext cx="2837526" cy="75745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Tác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giả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say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mê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con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gà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đất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:</a:t>
              </a:r>
            </a:p>
            <a:p>
              <a:pPr algn="just">
                <a:buFontTx/>
                <a:buChar char="-"/>
              </a:pP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Dáng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vẻ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: “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đẹp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mã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,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oai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vệ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,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có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kèn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…”</a:t>
              </a:r>
            </a:p>
            <a:p>
              <a:pPr algn="just">
                <a:buFontTx/>
                <a:buChar char="-"/>
              </a:pP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Tình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cảm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gắn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bó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: “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niềm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vui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diệu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kì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,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còn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gì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vui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hơn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,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ấp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nó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….”</a:t>
              </a:r>
              <a:endParaRPr lang="en-US" altLang="zh-CN" sz="2800" dirty="0">
                <a:solidFill>
                  <a:schemeClr val="bg1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4" name="组合 33"/>
          <p:cNvGrpSpPr/>
          <p:nvPr/>
        </p:nvGrpSpPr>
        <p:grpSpPr>
          <a:xfrm>
            <a:off x="1828805" y="5159837"/>
            <a:ext cx="9840686" cy="1186542"/>
            <a:chOff x="3952875" y="5574308"/>
            <a:chExt cx="2855913" cy="507197"/>
          </a:xfrm>
        </p:grpSpPr>
        <p:sp>
          <p:nvSpPr>
            <p:cNvPr id="35" name="圆角矩形 34"/>
            <p:cNvSpPr/>
            <p:nvPr/>
          </p:nvSpPr>
          <p:spPr>
            <a:xfrm>
              <a:off x="3952875" y="5574308"/>
              <a:ext cx="2855913" cy="507197"/>
            </a:xfrm>
            <a:prstGeom prst="roundRect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36" name="文本框 35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3973057" y="5635818"/>
              <a:ext cx="2794334" cy="40784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Cảm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xúc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,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tình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cảm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thiêng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liêng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: “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nỗi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gì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sâu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thẳm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,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giống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như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một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linh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hồn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…”</a:t>
              </a:r>
              <a:endParaRPr lang="en-US" altLang="zh-CN" sz="2800" dirty="0">
                <a:solidFill>
                  <a:srgbClr val="FDFDFD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5" name="组合 55"/>
          <p:cNvGrpSpPr/>
          <p:nvPr/>
        </p:nvGrpSpPr>
        <p:grpSpPr>
          <a:xfrm>
            <a:off x="359200" y="1675690"/>
            <a:ext cx="884820" cy="884820"/>
            <a:chOff x="1904967" y="2165549"/>
            <a:chExt cx="884820" cy="884820"/>
          </a:xfrm>
        </p:grpSpPr>
        <p:sp>
          <p:nvSpPr>
            <p:cNvPr id="27" name="泪滴形 56"/>
            <p:cNvSpPr/>
            <p:nvPr/>
          </p:nvSpPr>
          <p:spPr>
            <a:xfrm rot="18911031">
              <a:off x="1904967" y="2165549"/>
              <a:ext cx="884820" cy="884820"/>
            </a:xfrm>
            <a:prstGeom prst="teardrop">
              <a:avLst/>
            </a:prstGeom>
            <a:blipFill>
              <a:blip r:embed="rId7"/>
              <a:stretch>
                <a:fillRect/>
              </a:stretch>
            </a:blipFill>
            <a:ln w="254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2106714" y="2295469"/>
              <a:ext cx="470690" cy="450544"/>
            </a:xfrm>
            <a:custGeom>
              <a:avLst/>
              <a:gdLst>
                <a:gd name="T0" fmla="*/ 419 w 628"/>
                <a:gd name="T1" fmla="*/ 232 h 600"/>
                <a:gd name="T2" fmla="*/ 411 w 628"/>
                <a:gd name="T3" fmla="*/ 249 h 600"/>
                <a:gd name="T4" fmla="*/ 408 w 628"/>
                <a:gd name="T5" fmla="*/ 261 h 600"/>
                <a:gd name="T6" fmla="*/ 409 w 628"/>
                <a:gd name="T7" fmla="*/ 283 h 600"/>
                <a:gd name="T8" fmla="*/ 417 w 628"/>
                <a:gd name="T9" fmla="*/ 304 h 600"/>
                <a:gd name="T10" fmla="*/ 424 w 628"/>
                <a:gd name="T11" fmla="*/ 315 h 600"/>
                <a:gd name="T12" fmla="*/ 441 w 628"/>
                <a:gd name="T13" fmla="*/ 330 h 600"/>
                <a:gd name="T14" fmla="*/ 453 w 628"/>
                <a:gd name="T15" fmla="*/ 335 h 600"/>
                <a:gd name="T16" fmla="*/ 478 w 628"/>
                <a:gd name="T17" fmla="*/ 200 h 600"/>
                <a:gd name="T18" fmla="*/ 449 w 628"/>
                <a:gd name="T19" fmla="*/ 206 h 600"/>
                <a:gd name="T20" fmla="*/ 433 w 628"/>
                <a:gd name="T21" fmla="*/ 216 h 600"/>
                <a:gd name="T22" fmla="*/ 425 w 628"/>
                <a:gd name="T23" fmla="*/ 224 h 600"/>
                <a:gd name="T24" fmla="*/ 384 w 628"/>
                <a:gd name="T25" fmla="*/ 70 h 600"/>
                <a:gd name="T26" fmla="*/ 314 w 628"/>
                <a:gd name="T27" fmla="*/ 140 h 600"/>
                <a:gd name="T28" fmla="*/ 379 w 628"/>
                <a:gd name="T29" fmla="*/ 283 h 600"/>
                <a:gd name="T30" fmla="*/ 379 w 628"/>
                <a:gd name="T31" fmla="*/ 254 h 600"/>
                <a:gd name="T32" fmla="*/ 359 w 628"/>
                <a:gd name="T33" fmla="*/ 154 h 600"/>
                <a:gd name="T34" fmla="*/ 250 w 628"/>
                <a:gd name="T35" fmla="*/ 270 h 600"/>
                <a:gd name="T36" fmla="*/ 314 w 628"/>
                <a:gd name="T37" fmla="*/ 396 h 600"/>
                <a:gd name="T38" fmla="*/ 282 w 628"/>
                <a:gd name="T39" fmla="*/ 400 h 600"/>
                <a:gd name="T40" fmla="*/ 267 w 628"/>
                <a:gd name="T41" fmla="*/ 382 h 600"/>
                <a:gd name="T42" fmla="*/ 257 w 628"/>
                <a:gd name="T43" fmla="*/ 374 h 600"/>
                <a:gd name="T44" fmla="*/ 214 w 628"/>
                <a:gd name="T45" fmla="*/ 356 h 600"/>
                <a:gd name="T46" fmla="*/ 195 w 628"/>
                <a:gd name="T47" fmla="*/ 354 h 600"/>
                <a:gd name="T48" fmla="*/ 0 w 628"/>
                <a:gd name="T49" fmla="*/ 600 h 600"/>
                <a:gd name="T50" fmla="*/ 83 w 628"/>
                <a:gd name="T51" fmla="*/ 454 h 600"/>
                <a:gd name="T52" fmla="*/ 216 w 628"/>
                <a:gd name="T53" fmla="*/ 454 h 600"/>
                <a:gd name="T54" fmla="*/ 301 w 628"/>
                <a:gd name="T55" fmla="*/ 600 h 600"/>
                <a:gd name="T56" fmla="*/ 282 w 628"/>
                <a:gd name="T57" fmla="*/ 400 h 600"/>
                <a:gd name="T58" fmla="*/ 433 w 628"/>
                <a:gd name="T59" fmla="*/ 354 h 600"/>
                <a:gd name="T60" fmla="*/ 413 w 628"/>
                <a:gd name="T61" fmla="*/ 356 h 600"/>
                <a:gd name="T62" fmla="*/ 361 w 628"/>
                <a:gd name="T63" fmla="*/ 382 h 600"/>
                <a:gd name="T64" fmla="*/ 353 w 628"/>
                <a:gd name="T65" fmla="*/ 391 h 600"/>
                <a:gd name="T66" fmla="*/ 389 w 628"/>
                <a:gd name="T67" fmla="*/ 600 h 600"/>
                <a:gd name="T68" fmla="*/ 410 w 628"/>
                <a:gd name="T69" fmla="*/ 600 h 600"/>
                <a:gd name="T70" fmla="*/ 564 w 628"/>
                <a:gd name="T71" fmla="*/ 454 h 600"/>
                <a:gd name="T72" fmla="*/ 628 w 628"/>
                <a:gd name="T73" fmla="*/ 460 h 600"/>
                <a:gd name="T74" fmla="*/ 151 w 628"/>
                <a:gd name="T75" fmla="*/ 340 h 600"/>
                <a:gd name="T76" fmla="*/ 186 w 628"/>
                <a:gd name="T77" fmla="*/ 330 h 600"/>
                <a:gd name="T78" fmla="*/ 196 w 628"/>
                <a:gd name="T79" fmla="*/ 323 h 600"/>
                <a:gd name="T80" fmla="*/ 216 w 628"/>
                <a:gd name="T81" fmla="*/ 295 h 600"/>
                <a:gd name="T82" fmla="*/ 219 w 628"/>
                <a:gd name="T83" fmla="*/ 281 h 600"/>
                <a:gd name="T84" fmla="*/ 219 w 628"/>
                <a:gd name="T85" fmla="*/ 258 h 600"/>
                <a:gd name="T86" fmla="*/ 214 w 628"/>
                <a:gd name="T87" fmla="*/ 241 h 600"/>
                <a:gd name="T88" fmla="*/ 208 w 628"/>
                <a:gd name="T89" fmla="*/ 231 h 600"/>
                <a:gd name="T90" fmla="*/ 195 w 628"/>
                <a:gd name="T91" fmla="*/ 217 h 600"/>
                <a:gd name="T92" fmla="*/ 186 w 628"/>
                <a:gd name="T93" fmla="*/ 210 h 600"/>
                <a:gd name="T94" fmla="*/ 151 w 628"/>
                <a:gd name="T95" fmla="*/ 2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8" h="600">
                  <a:moveTo>
                    <a:pt x="425" y="224"/>
                  </a:moveTo>
                  <a:cubicBezTo>
                    <a:pt x="423" y="226"/>
                    <a:pt x="421" y="229"/>
                    <a:pt x="420" y="231"/>
                  </a:cubicBezTo>
                  <a:cubicBezTo>
                    <a:pt x="419" y="231"/>
                    <a:pt x="419" y="232"/>
                    <a:pt x="419" y="232"/>
                  </a:cubicBezTo>
                  <a:cubicBezTo>
                    <a:pt x="418" y="234"/>
                    <a:pt x="416" y="236"/>
                    <a:pt x="415" y="239"/>
                  </a:cubicBezTo>
                  <a:cubicBezTo>
                    <a:pt x="415" y="240"/>
                    <a:pt x="414" y="240"/>
                    <a:pt x="414" y="241"/>
                  </a:cubicBezTo>
                  <a:cubicBezTo>
                    <a:pt x="413" y="244"/>
                    <a:pt x="412" y="246"/>
                    <a:pt x="411" y="249"/>
                  </a:cubicBezTo>
                  <a:cubicBezTo>
                    <a:pt x="411" y="249"/>
                    <a:pt x="411" y="250"/>
                    <a:pt x="411" y="250"/>
                  </a:cubicBezTo>
                  <a:cubicBezTo>
                    <a:pt x="410" y="253"/>
                    <a:pt x="409" y="255"/>
                    <a:pt x="409" y="258"/>
                  </a:cubicBezTo>
                  <a:cubicBezTo>
                    <a:pt x="409" y="259"/>
                    <a:pt x="409" y="260"/>
                    <a:pt x="408" y="261"/>
                  </a:cubicBezTo>
                  <a:cubicBezTo>
                    <a:pt x="408" y="264"/>
                    <a:pt x="408" y="267"/>
                    <a:pt x="408" y="270"/>
                  </a:cubicBezTo>
                  <a:cubicBezTo>
                    <a:pt x="408" y="274"/>
                    <a:pt x="408" y="278"/>
                    <a:pt x="409" y="281"/>
                  </a:cubicBezTo>
                  <a:cubicBezTo>
                    <a:pt x="409" y="282"/>
                    <a:pt x="409" y="283"/>
                    <a:pt x="409" y="283"/>
                  </a:cubicBezTo>
                  <a:cubicBezTo>
                    <a:pt x="410" y="287"/>
                    <a:pt x="411" y="290"/>
                    <a:pt x="412" y="293"/>
                  </a:cubicBezTo>
                  <a:cubicBezTo>
                    <a:pt x="412" y="294"/>
                    <a:pt x="412" y="294"/>
                    <a:pt x="412" y="295"/>
                  </a:cubicBezTo>
                  <a:cubicBezTo>
                    <a:pt x="414" y="298"/>
                    <a:pt x="415" y="301"/>
                    <a:pt x="417" y="304"/>
                  </a:cubicBezTo>
                  <a:cubicBezTo>
                    <a:pt x="417" y="305"/>
                    <a:pt x="417" y="305"/>
                    <a:pt x="418" y="306"/>
                  </a:cubicBezTo>
                  <a:cubicBezTo>
                    <a:pt x="420" y="309"/>
                    <a:pt x="422" y="312"/>
                    <a:pt x="424" y="315"/>
                  </a:cubicBezTo>
                  <a:cubicBezTo>
                    <a:pt x="424" y="315"/>
                    <a:pt x="424" y="315"/>
                    <a:pt x="424" y="315"/>
                  </a:cubicBezTo>
                  <a:cubicBezTo>
                    <a:pt x="427" y="318"/>
                    <a:pt x="429" y="320"/>
                    <a:pt x="432" y="323"/>
                  </a:cubicBezTo>
                  <a:cubicBezTo>
                    <a:pt x="432" y="323"/>
                    <a:pt x="432" y="323"/>
                    <a:pt x="432" y="323"/>
                  </a:cubicBezTo>
                  <a:cubicBezTo>
                    <a:pt x="435" y="326"/>
                    <a:pt x="438" y="328"/>
                    <a:pt x="441" y="330"/>
                  </a:cubicBezTo>
                  <a:cubicBezTo>
                    <a:pt x="442" y="330"/>
                    <a:pt x="442" y="330"/>
                    <a:pt x="442" y="330"/>
                  </a:cubicBezTo>
                  <a:cubicBezTo>
                    <a:pt x="446" y="332"/>
                    <a:pt x="449" y="334"/>
                    <a:pt x="452" y="335"/>
                  </a:cubicBezTo>
                  <a:cubicBezTo>
                    <a:pt x="453" y="335"/>
                    <a:pt x="453" y="335"/>
                    <a:pt x="453" y="335"/>
                  </a:cubicBezTo>
                  <a:cubicBezTo>
                    <a:pt x="461" y="338"/>
                    <a:pt x="469" y="340"/>
                    <a:pt x="478" y="340"/>
                  </a:cubicBezTo>
                  <a:cubicBezTo>
                    <a:pt x="516" y="340"/>
                    <a:pt x="547" y="309"/>
                    <a:pt x="547" y="270"/>
                  </a:cubicBezTo>
                  <a:cubicBezTo>
                    <a:pt x="547" y="231"/>
                    <a:pt x="516" y="200"/>
                    <a:pt x="478" y="200"/>
                  </a:cubicBezTo>
                  <a:cubicBezTo>
                    <a:pt x="468" y="200"/>
                    <a:pt x="458" y="202"/>
                    <a:pt x="450" y="206"/>
                  </a:cubicBezTo>
                  <a:cubicBezTo>
                    <a:pt x="450" y="206"/>
                    <a:pt x="450" y="206"/>
                    <a:pt x="450" y="206"/>
                  </a:cubicBezTo>
                  <a:cubicBezTo>
                    <a:pt x="449" y="206"/>
                    <a:pt x="449" y="206"/>
                    <a:pt x="449" y="206"/>
                  </a:cubicBezTo>
                  <a:cubicBezTo>
                    <a:pt x="446" y="208"/>
                    <a:pt x="444" y="209"/>
                    <a:pt x="442" y="210"/>
                  </a:cubicBezTo>
                  <a:cubicBezTo>
                    <a:pt x="441" y="210"/>
                    <a:pt x="441" y="211"/>
                    <a:pt x="440" y="211"/>
                  </a:cubicBezTo>
                  <a:cubicBezTo>
                    <a:pt x="438" y="213"/>
                    <a:pt x="435" y="215"/>
                    <a:pt x="433" y="216"/>
                  </a:cubicBezTo>
                  <a:cubicBezTo>
                    <a:pt x="433" y="217"/>
                    <a:pt x="432" y="217"/>
                    <a:pt x="432" y="217"/>
                  </a:cubicBezTo>
                  <a:cubicBezTo>
                    <a:pt x="430" y="219"/>
                    <a:pt x="428" y="221"/>
                    <a:pt x="426" y="223"/>
                  </a:cubicBezTo>
                  <a:cubicBezTo>
                    <a:pt x="426" y="223"/>
                    <a:pt x="425" y="224"/>
                    <a:pt x="425" y="224"/>
                  </a:cubicBezTo>
                  <a:close/>
                  <a:moveTo>
                    <a:pt x="314" y="140"/>
                  </a:moveTo>
                  <a:lnTo>
                    <a:pt x="314" y="140"/>
                  </a:lnTo>
                  <a:cubicBezTo>
                    <a:pt x="353" y="140"/>
                    <a:pt x="384" y="108"/>
                    <a:pt x="384" y="70"/>
                  </a:cubicBezTo>
                  <a:cubicBezTo>
                    <a:pt x="384" y="31"/>
                    <a:pt x="353" y="0"/>
                    <a:pt x="314" y="0"/>
                  </a:cubicBezTo>
                  <a:cubicBezTo>
                    <a:pt x="275" y="0"/>
                    <a:pt x="244" y="31"/>
                    <a:pt x="244" y="70"/>
                  </a:cubicBezTo>
                  <a:cubicBezTo>
                    <a:pt x="244" y="108"/>
                    <a:pt x="275" y="140"/>
                    <a:pt x="314" y="140"/>
                  </a:cubicBezTo>
                  <a:close/>
                  <a:moveTo>
                    <a:pt x="379" y="336"/>
                  </a:moveTo>
                  <a:lnTo>
                    <a:pt x="379" y="336"/>
                  </a:lnTo>
                  <a:lnTo>
                    <a:pt x="379" y="283"/>
                  </a:lnTo>
                  <a:cubicBezTo>
                    <a:pt x="379" y="279"/>
                    <a:pt x="378" y="274"/>
                    <a:pt x="378" y="270"/>
                  </a:cubicBezTo>
                  <a:cubicBezTo>
                    <a:pt x="378" y="266"/>
                    <a:pt x="379" y="262"/>
                    <a:pt x="379" y="257"/>
                  </a:cubicBezTo>
                  <a:lnTo>
                    <a:pt x="379" y="254"/>
                  </a:lnTo>
                  <a:lnTo>
                    <a:pt x="380" y="254"/>
                  </a:lnTo>
                  <a:cubicBezTo>
                    <a:pt x="385" y="223"/>
                    <a:pt x="404" y="197"/>
                    <a:pt x="431" y="183"/>
                  </a:cubicBezTo>
                  <a:cubicBezTo>
                    <a:pt x="412" y="165"/>
                    <a:pt x="387" y="154"/>
                    <a:pt x="359" y="154"/>
                  </a:cubicBezTo>
                  <a:lnTo>
                    <a:pt x="269" y="154"/>
                  </a:lnTo>
                  <a:cubicBezTo>
                    <a:pt x="241" y="154"/>
                    <a:pt x="216" y="165"/>
                    <a:pt x="197" y="183"/>
                  </a:cubicBezTo>
                  <a:cubicBezTo>
                    <a:pt x="228" y="199"/>
                    <a:pt x="250" y="232"/>
                    <a:pt x="250" y="270"/>
                  </a:cubicBezTo>
                  <a:cubicBezTo>
                    <a:pt x="250" y="278"/>
                    <a:pt x="249" y="285"/>
                    <a:pt x="247" y="293"/>
                  </a:cubicBezTo>
                  <a:lnTo>
                    <a:pt x="247" y="335"/>
                  </a:lnTo>
                  <a:cubicBezTo>
                    <a:pt x="276" y="347"/>
                    <a:pt x="299" y="369"/>
                    <a:pt x="314" y="396"/>
                  </a:cubicBezTo>
                  <a:cubicBezTo>
                    <a:pt x="328" y="369"/>
                    <a:pt x="352" y="348"/>
                    <a:pt x="379" y="336"/>
                  </a:cubicBezTo>
                  <a:close/>
                  <a:moveTo>
                    <a:pt x="282" y="400"/>
                  </a:moveTo>
                  <a:lnTo>
                    <a:pt x="282" y="400"/>
                  </a:lnTo>
                  <a:cubicBezTo>
                    <a:pt x="280" y="397"/>
                    <a:pt x="278" y="394"/>
                    <a:pt x="275" y="391"/>
                  </a:cubicBezTo>
                  <a:cubicBezTo>
                    <a:pt x="275" y="390"/>
                    <a:pt x="274" y="390"/>
                    <a:pt x="274" y="390"/>
                  </a:cubicBezTo>
                  <a:cubicBezTo>
                    <a:pt x="272" y="387"/>
                    <a:pt x="270" y="385"/>
                    <a:pt x="267" y="382"/>
                  </a:cubicBezTo>
                  <a:cubicBezTo>
                    <a:pt x="267" y="382"/>
                    <a:pt x="266" y="382"/>
                    <a:pt x="266" y="381"/>
                  </a:cubicBezTo>
                  <a:cubicBezTo>
                    <a:pt x="263" y="379"/>
                    <a:pt x="261" y="377"/>
                    <a:pt x="258" y="375"/>
                  </a:cubicBezTo>
                  <a:cubicBezTo>
                    <a:pt x="257" y="374"/>
                    <a:pt x="257" y="374"/>
                    <a:pt x="257" y="374"/>
                  </a:cubicBezTo>
                  <a:cubicBezTo>
                    <a:pt x="247" y="367"/>
                    <a:pt x="237" y="362"/>
                    <a:pt x="225" y="359"/>
                  </a:cubicBezTo>
                  <a:cubicBezTo>
                    <a:pt x="223" y="358"/>
                    <a:pt x="220" y="357"/>
                    <a:pt x="218" y="357"/>
                  </a:cubicBezTo>
                  <a:cubicBezTo>
                    <a:pt x="217" y="356"/>
                    <a:pt x="215" y="356"/>
                    <a:pt x="214" y="356"/>
                  </a:cubicBezTo>
                  <a:cubicBezTo>
                    <a:pt x="212" y="356"/>
                    <a:pt x="210" y="355"/>
                    <a:pt x="208" y="355"/>
                  </a:cubicBezTo>
                  <a:cubicBezTo>
                    <a:pt x="207" y="355"/>
                    <a:pt x="206" y="355"/>
                    <a:pt x="205" y="355"/>
                  </a:cubicBezTo>
                  <a:cubicBezTo>
                    <a:pt x="202" y="354"/>
                    <a:pt x="199" y="354"/>
                    <a:pt x="195" y="354"/>
                  </a:cubicBezTo>
                  <a:lnTo>
                    <a:pt x="105" y="354"/>
                  </a:lnTo>
                  <a:cubicBezTo>
                    <a:pt x="47" y="354"/>
                    <a:pt x="0" y="401"/>
                    <a:pt x="0" y="460"/>
                  </a:cubicBezTo>
                  <a:lnTo>
                    <a:pt x="0" y="600"/>
                  </a:lnTo>
                  <a:lnTo>
                    <a:pt x="62" y="600"/>
                  </a:lnTo>
                  <a:lnTo>
                    <a:pt x="62" y="454"/>
                  </a:lnTo>
                  <a:lnTo>
                    <a:pt x="83" y="454"/>
                  </a:lnTo>
                  <a:lnTo>
                    <a:pt x="83" y="600"/>
                  </a:lnTo>
                  <a:lnTo>
                    <a:pt x="216" y="600"/>
                  </a:lnTo>
                  <a:lnTo>
                    <a:pt x="216" y="454"/>
                  </a:lnTo>
                  <a:lnTo>
                    <a:pt x="237" y="454"/>
                  </a:lnTo>
                  <a:lnTo>
                    <a:pt x="237" y="600"/>
                  </a:lnTo>
                  <a:lnTo>
                    <a:pt x="301" y="600"/>
                  </a:lnTo>
                  <a:lnTo>
                    <a:pt x="301" y="460"/>
                  </a:lnTo>
                  <a:cubicBezTo>
                    <a:pt x="301" y="437"/>
                    <a:pt x="294" y="417"/>
                    <a:pt x="282" y="400"/>
                  </a:cubicBezTo>
                  <a:cubicBezTo>
                    <a:pt x="282" y="400"/>
                    <a:pt x="282" y="400"/>
                    <a:pt x="282" y="400"/>
                  </a:cubicBezTo>
                  <a:close/>
                  <a:moveTo>
                    <a:pt x="523" y="354"/>
                  </a:moveTo>
                  <a:lnTo>
                    <a:pt x="523" y="354"/>
                  </a:lnTo>
                  <a:lnTo>
                    <a:pt x="433" y="354"/>
                  </a:lnTo>
                  <a:cubicBezTo>
                    <a:pt x="429" y="354"/>
                    <a:pt x="426" y="354"/>
                    <a:pt x="423" y="355"/>
                  </a:cubicBezTo>
                  <a:cubicBezTo>
                    <a:pt x="422" y="355"/>
                    <a:pt x="421" y="355"/>
                    <a:pt x="420" y="355"/>
                  </a:cubicBezTo>
                  <a:cubicBezTo>
                    <a:pt x="418" y="355"/>
                    <a:pt x="415" y="356"/>
                    <a:pt x="413" y="356"/>
                  </a:cubicBezTo>
                  <a:cubicBezTo>
                    <a:pt x="412" y="356"/>
                    <a:pt x="411" y="356"/>
                    <a:pt x="410" y="357"/>
                  </a:cubicBezTo>
                  <a:cubicBezTo>
                    <a:pt x="408" y="357"/>
                    <a:pt x="405" y="358"/>
                    <a:pt x="403" y="358"/>
                  </a:cubicBezTo>
                  <a:cubicBezTo>
                    <a:pt x="387" y="363"/>
                    <a:pt x="373" y="371"/>
                    <a:pt x="361" y="382"/>
                  </a:cubicBezTo>
                  <a:cubicBezTo>
                    <a:pt x="361" y="382"/>
                    <a:pt x="361" y="382"/>
                    <a:pt x="361" y="383"/>
                  </a:cubicBezTo>
                  <a:cubicBezTo>
                    <a:pt x="358" y="385"/>
                    <a:pt x="356" y="388"/>
                    <a:pt x="353" y="390"/>
                  </a:cubicBezTo>
                  <a:cubicBezTo>
                    <a:pt x="353" y="390"/>
                    <a:pt x="353" y="391"/>
                    <a:pt x="353" y="391"/>
                  </a:cubicBezTo>
                  <a:cubicBezTo>
                    <a:pt x="337" y="409"/>
                    <a:pt x="327" y="433"/>
                    <a:pt x="327" y="460"/>
                  </a:cubicBezTo>
                  <a:lnTo>
                    <a:pt x="327" y="600"/>
                  </a:lnTo>
                  <a:lnTo>
                    <a:pt x="389" y="600"/>
                  </a:lnTo>
                  <a:lnTo>
                    <a:pt x="389" y="454"/>
                  </a:lnTo>
                  <a:lnTo>
                    <a:pt x="410" y="454"/>
                  </a:lnTo>
                  <a:lnTo>
                    <a:pt x="410" y="600"/>
                  </a:lnTo>
                  <a:lnTo>
                    <a:pt x="543" y="600"/>
                  </a:lnTo>
                  <a:lnTo>
                    <a:pt x="543" y="454"/>
                  </a:lnTo>
                  <a:lnTo>
                    <a:pt x="564" y="454"/>
                  </a:lnTo>
                  <a:lnTo>
                    <a:pt x="564" y="600"/>
                  </a:lnTo>
                  <a:lnTo>
                    <a:pt x="628" y="600"/>
                  </a:lnTo>
                  <a:lnTo>
                    <a:pt x="628" y="460"/>
                  </a:lnTo>
                  <a:cubicBezTo>
                    <a:pt x="628" y="401"/>
                    <a:pt x="581" y="354"/>
                    <a:pt x="523" y="354"/>
                  </a:cubicBezTo>
                  <a:close/>
                  <a:moveTo>
                    <a:pt x="151" y="340"/>
                  </a:moveTo>
                  <a:lnTo>
                    <a:pt x="151" y="340"/>
                  </a:lnTo>
                  <a:cubicBezTo>
                    <a:pt x="159" y="340"/>
                    <a:pt x="167" y="338"/>
                    <a:pt x="175" y="335"/>
                  </a:cubicBezTo>
                  <a:cubicBezTo>
                    <a:pt x="175" y="335"/>
                    <a:pt x="175" y="335"/>
                    <a:pt x="176" y="335"/>
                  </a:cubicBezTo>
                  <a:cubicBezTo>
                    <a:pt x="179" y="334"/>
                    <a:pt x="183" y="332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90" y="328"/>
                    <a:pt x="193" y="326"/>
                    <a:pt x="196" y="323"/>
                  </a:cubicBezTo>
                  <a:cubicBezTo>
                    <a:pt x="196" y="323"/>
                    <a:pt x="196" y="323"/>
                    <a:pt x="196" y="323"/>
                  </a:cubicBezTo>
                  <a:cubicBezTo>
                    <a:pt x="202" y="318"/>
                    <a:pt x="206" y="312"/>
                    <a:pt x="210" y="306"/>
                  </a:cubicBezTo>
                  <a:cubicBezTo>
                    <a:pt x="211" y="305"/>
                    <a:pt x="211" y="305"/>
                    <a:pt x="211" y="304"/>
                  </a:cubicBezTo>
                  <a:cubicBezTo>
                    <a:pt x="213" y="301"/>
                    <a:pt x="214" y="298"/>
                    <a:pt x="216" y="295"/>
                  </a:cubicBezTo>
                  <a:cubicBezTo>
                    <a:pt x="216" y="294"/>
                    <a:pt x="216" y="294"/>
                    <a:pt x="216" y="293"/>
                  </a:cubicBezTo>
                  <a:cubicBezTo>
                    <a:pt x="217" y="290"/>
                    <a:pt x="218" y="287"/>
                    <a:pt x="219" y="283"/>
                  </a:cubicBezTo>
                  <a:cubicBezTo>
                    <a:pt x="219" y="282"/>
                    <a:pt x="219" y="282"/>
                    <a:pt x="219" y="281"/>
                  </a:cubicBezTo>
                  <a:cubicBezTo>
                    <a:pt x="220" y="278"/>
                    <a:pt x="220" y="274"/>
                    <a:pt x="220" y="270"/>
                  </a:cubicBezTo>
                  <a:cubicBezTo>
                    <a:pt x="220" y="267"/>
                    <a:pt x="220" y="264"/>
                    <a:pt x="220" y="261"/>
                  </a:cubicBezTo>
                  <a:cubicBezTo>
                    <a:pt x="219" y="260"/>
                    <a:pt x="219" y="259"/>
                    <a:pt x="219" y="258"/>
                  </a:cubicBezTo>
                  <a:cubicBezTo>
                    <a:pt x="219" y="255"/>
                    <a:pt x="218" y="252"/>
                    <a:pt x="217" y="250"/>
                  </a:cubicBezTo>
                  <a:cubicBezTo>
                    <a:pt x="217" y="249"/>
                    <a:pt x="217" y="249"/>
                    <a:pt x="217" y="249"/>
                  </a:cubicBezTo>
                  <a:cubicBezTo>
                    <a:pt x="216" y="246"/>
                    <a:pt x="215" y="244"/>
                    <a:pt x="214" y="241"/>
                  </a:cubicBezTo>
                  <a:cubicBezTo>
                    <a:pt x="214" y="240"/>
                    <a:pt x="213" y="240"/>
                    <a:pt x="213" y="239"/>
                  </a:cubicBezTo>
                  <a:cubicBezTo>
                    <a:pt x="212" y="236"/>
                    <a:pt x="210" y="234"/>
                    <a:pt x="209" y="231"/>
                  </a:cubicBezTo>
                  <a:lnTo>
                    <a:pt x="208" y="231"/>
                  </a:lnTo>
                  <a:cubicBezTo>
                    <a:pt x="207" y="229"/>
                    <a:pt x="205" y="226"/>
                    <a:pt x="203" y="224"/>
                  </a:cubicBezTo>
                  <a:cubicBezTo>
                    <a:pt x="203" y="224"/>
                    <a:pt x="202" y="223"/>
                    <a:pt x="202" y="223"/>
                  </a:cubicBezTo>
                  <a:cubicBezTo>
                    <a:pt x="200" y="221"/>
                    <a:pt x="198" y="219"/>
                    <a:pt x="195" y="217"/>
                  </a:cubicBezTo>
                  <a:cubicBezTo>
                    <a:pt x="195" y="217"/>
                    <a:pt x="195" y="217"/>
                    <a:pt x="195" y="216"/>
                  </a:cubicBezTo>
                  <a:cubicBezTo>
                    <a:pt x="193" y="215"/>
                    <a:pt x="190" y="213"/>
                    <a:pt x="188" y="211"/>
                  </a:cubicBezTo>
                  <a:cubicBezTo>
                    <a:pt x="187" y="211"/>
                    <a:pt x="187" y="210"/>
                    <a:pt x="186" y="210"/>
                  </a:cubicBezTo>
                  <a:cubicBezTo>
                    <a:pt x="184" y="209"/>
                    <a:pt x="181" y="207"/>
                    <a:pt x="179" y="206"/>
                  </a:cubicBezTo>
                  <a:cubicBezTo>
                    <a:pt x="179" y="206"/>
                    <a:pt x="178" y="206"/>
                    <a:pt x="178" y="206"/>
                  </a:cubicBezTo>
                  <a:cubicBezTo>
                    <a:pt x="170" y="202"/>
                    <a:pt x="160" y="200"/>
                    <a:pt x="151" y="200"/>
                  </a:cubicBezTo>
                  <a:cubicBezTo>
                    <a:pt x="112" y="200"/>
                    <a:pt x="81" y="231"/>
                    <a:pt x="81" y="270"/>
                  </a:cubicBezTo>
                  <a:cubicBezTo>
                    <a:pt x="81" y="309"/>
                    <a:pt x="112" y="340"/>
                    <a:pt x="151" y="34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7" name="组合 58"/>
          <p:cNvGrpSpPr/>
          <p:nvPr/>
        </p:nvGrpSpPr>
        <p:grpSpPr>
          <a:xfrm>
            <a:off x="400285" y="3428288"/>
            <a:ext cx="884820" cy="884820"/>
            <a:chOff x="4743681" y="2165548"/>
            <a:chExt cx="884820" cy="884820"/>
          </a:xfrm>
        </p:grpSpPr>
        <p:sp>
          <p:nvSpPr>
            <p:cNvPr id="38" name="泪滴形 59"/>
            <p:cNvSpPr/>
            <p:nvPr/>
          </p:nvSpPr>
          <p:spPr>
            <a:xfrm rot="18911031">
              <a:off x="4743681" y="2165548"/>
              <a:ext cx="884820" cy="884820"/>
            </a:xfrm>
            <a:prstGeom prst="teardrop">
              <a:avLst/>
            </a:prstGeom>
            <a:blipFill>
              <a:blip r:embed="rId8"/>
              <a:stretch>
                <a:fillRect/>
              </a:stretch>
            </a:blipFill>
            <a:ln w="254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Freeform 26"/>
            <p:cNvSpPr>
              <a:spLocks noEditPoints="1"/>
            </p:cNvSpPr>
            <p:nvPr/>
          </p:nvSpPr>
          <p:spPr bwMode="auto">
            <a:xfrm>
              <a:off x="4988464" y="2387879"/>
              <a:ext cx="394698" cy="414683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8" name="组合 61"/>
          <p:cNvGrpSpPr/>
          <p:nvPr/>
        </p:nvGrpSpPr>
        <p:grpSpPr>
          <a:xfrm>
            <a:off x="408712" y="5333288"/>
            <a:ext cx="884820" cy="884820"/>
            <a:chOff x="7582394" y="2165547"/>
            <a:chExt cx="884820" cy="884820"/>
          </a:xfrm>
        </p:grpSpPr>
        <p:sp>
          <p:nvSpPr>
            <p:cNvPr id="41" name="泪滴形 62"/>
            <p:cNvSpPr/>
            <p:nvPr/>
          </p:nvSpPr>
          <p:spPr>
            <a:xfrm rot="18911031">
              <a:off x="7582394" y="2165547"/>
              <a:ext cx="884820" cy="884820"/>
            </a:xfrm>
            <a:prstGeom prst="teardrop">
              <a:avLst/>
            </a:prstGeom>
            <a:blipFill>
              <a:blip r:embed="rId7"/>
              <a:stretch>
                <a:fillRect/>
              </a:stretch>
            </a:blipFill>
            <a:ln w="254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31"/>
            <p:cNvSpPr>
              <a:spLocks noEditPoints="1"/>
            </p:cNvSpPr>
            <p:nvPr/>
          </p:nvSpPr>
          <p:spPr bwMode="auto">
            <a:xfrm>
              <a:off x="7882831" y="2379937"/>
              <a:ext cx="362633" cy="456039"/>
            </a:xfrm>
            <a:custGeom>
              <a:avLst/>
              <a:gdLst>
                <a:gd name="T0" fmla="*/ 82 w 484"/>
                <a:gd name="T1" fmla="*/ 166 h 606"/>
                <a:gd name="T2" fmla="*/ 82 w 484"/>
                <a:gd name="T3" fmla="*/ 186 h 606"/>
                <a:gd name="T4" fmla="*/ 331 w 484"/>
                <a:gd name="T5" fmla="*/ 193 h 606"/>
                <a:gd name="T6" fmla="*/ 331 w 484"/>
                <a:gd name="T7" fmla="*/ 173 h 606"/>
                <a:gd name="T8" fmla="*/ 387 w 484"/>
                <a:gd name="T9" fmla="*/ 556 h 606"/>
                <a:gd name="T10" fmla="*/ 388 w 484"/>
                <a:gd name="T11" fmla="*/ 564 h 606"/>
                <a:gd name="T12" fmla="*/ 418 w 484"/>
                <a:gd name="T13" fmla="*/ 594 h 606"/>
                <a:gd name="T14" fmla="*/ 474 w 484"/>
                <a:gd name="T15" fmla="*/ 581 h 606"/>
                <a:gd name="T16" fmla="*/ 474 w 484"/>
                <a:gd name="T17" fmla="*/ 531 h 606"/>
                <a:gd name="T18" fmla="*/ 444 w 484"/>
                <a:gd name="T19" fmla="*/ 501 h 606"/>
                <a:gd name="T20" fmla="*/ 418 w 484"/>
                <a:gd name="T21" fmla="*/ 519 h 606"/>
                <a:gd name="T22" fmla="*/ 384 w 484"/>
                <a:gd name="T23" fmla="*/ 553 h 606"/>
                <a:gd name="T24" fmla="*/ 218 w 484"/>
                <a:gd name="T25" fmla="*/ 354 h 606"/>
                <a:gd name="T26" fmla="*/ 229 w 484"/>
                <a:gd name="T27" fmla="*/ 336 h 606"/>
                <a:gd name="T28" fmla="*/ 207 w 484"/>
                <a:gd name="T29" fmla="*/ 320 h 606"/>
                <a:gd name="T30" fmla="*/ 207 w 484"/>
                <a:gd name="T31" fmla="*/ 327 h 606"/>
                <a:gd name="T32" fmla="*/ 246 w 484"/>
                <a:gd name="T33" fmla="*/ 422 h 606"/>
                <a:gd name="T34" fmla="*/ 297 w 484"/>
                <a:gd name="T35" fmla="*/ 364 h 606"/>
                <a:gd name="T36" fmla="*/ 296 w 484"/>
                <a:gd name="T37" fmla="*/ 357 h 606"/>
                <a:gd name="T38" fmla="*/ 224 w 484"/>
                <a:gd name="T39" fmla="*/ 362 h 606"/>
                <a:gd name="T40" fmla="*/ 224 w 484"/>
                <a:gd name="T41" fmla="*/ 368 h 606"/>
                <a:gd name="T42" fmla="*/ 246 w 484"/>
                <a:gd name="T43" fmla="*/ 422 h 606"/>
                <a:gd name="T44" fmla="*/ 429 w 484"/>
                <a:gd name="T45" fmla="*/ 493 h 606"/>
                <a:gd name="T46" fmla="*/ 429 w 484"/>
                <a:gd name="T47" fmla="*/ 487 h 606"/>
                <a:gd name="T48" fmla="*/ 394 w 484"/>
                <a:gd name="T49" fmla="*/ 451 h 606"/>
                <a:gd name="T50" fmla="*/ 256 w 484"/>
                <a:gd name="T51" fmla="*/ 425 h 606"/>
                <a:gd name="T52" fmla="*/ 256 w 484"/>
                <a:gd name="T53" fmla="*/ 432 h 606"/>
                <a:gd name="T54" fmla="*/ 354 w 484"/>
                <a:gd name="T55" fmla="*/ 530 h 606"/>
                <a:gd name="T56" fmla="*/ 395 w 484"/>
                <a:gd name="T57" fmla="*/ 528 h 606"/>
                <a:gd name="T58" fmla="*/ 20 w 484"/>
                <a:gd name="T59" fmla="*/ 150 h 606"/>
                <a:gd name="T60" fmla="*/ 89 w 484"/>
                <a:gd name="T61" fmla="*/ 152 h 606"/>
                <a:gd name="T62" fmla="*/ 141 w 484"/>
                <a:gd name="T63" fmla="*/ 100 h 606"/>
                <a:gd name="T64" fmla="*/ 141 w 484"/>
                <a:gd name="T65" fmla="*/ 93 h 606"/>
                <a:gd name="T66" fmla="*/ 383 w 484"/>
                <a:gd name="T67" fmla="*/ 27 h 606"/>
                <a:gd name="T68" fmla="*/ 394 w 484"/>
                <a:gd name="T69" fmla="*/ 422 h 606"/>
                <a:gd name="T70" fmla="*/ 414 w 484"/>
                <a:gd name="T71" fmla="*/ 449 h 606"/>
                <a:gd name="T72" fmla="*/ 414 w 484"/>
                <a:gd name="T73" fmla="*/ 39 h 606"/>
                <a:gd name="T74" fmla="*/ 383 w 484"/>
                <a:gd name="T75" fmla="*/ 0 h 606"/>
                <a:gd name="T76" fmla="*/ 121 w 484"/>
                <a:gd name="T77" fmla="*/ 2 h 606"/>
                <a:gd name="T78" fmla="*/ 0 w 484"/>
                <a:gd name="T79" fmla="*/ 123 h 606"/>
                <a:gd name="T80" fmla="*/ 0 w 484"/>
                <a:gd name="T81" fmla="*/ 492 h 606"/>
                <a:gd name="T82" fmla="*/ 32 w 484"/>
                <a:gd name="T83" fmla="*/ 530 h 606"/>
                <a:gd name="T84" fmla="*/ 319 w 484"/>
                <a:gd name="T85" fmla="*/ 524 h 606"/>
                <a:gd name="T86" fmla="*/ 305 w 484"/>
                <a:gd name="T87" fmla="*/ 503 h 606"/>
                <a:gd name="T88" fmla="*/ 20 w 484"/>
                <a:gd name="T89" fmla="*/ 492 h 606"/>
                <a:gd name="T90" fmla="*/ 20 w 484"/>
                <a:gd name="T91" fmla="*/ 150 h 606"/>
                <a:gd name="T92" fmla="*/ 156 w 484"/>
                <a:gd name="T93" fmla="*/ 321 h 606"/>
                <a:gd name="T94" fmla="*/ 156 w 484"/>
                <a:gd name="T95" fmla="*/ 301 h 606"/>
                <a:gd name="T96" fmla="*/ 82 w 484"/>
                <a:gd name="T97" fmla="*/ 294 h 606"/>
                <a:gd name="T98" fmla="*/ 82 w 484"/>
                <a:gd name="T99" fmla="*/ 315 h 606"/>
                <a:gd name="T100" fmla="*/ 82 w 484"/>
                <a:gd name="T101" fmla="*/ 272 h 606"/>
                <a:gd name="T102" fmla="*/ 331 w 484"/>
                <a:gd name="T103" fmla="*/ 279 h 606"/>
                <a:gd name="T104" fmla="*/ 331 w 484"/>
                <a:gd name="T105" fmla="*/ 258 h 606"/>
                <a:gd name="T106" fmla="*/ 82 w 484"/>
                <a:gd name="T107" fmla="*/ 252 h 606"/>
                <a:gd name="T108" fmla="*/ 82 w 484"/>
                <a:gd name="T109" fmla="*/ 272 h 606"/>
                <a:gd name="T110" fmla="*/ 82 w 484"/>
                <a:gd name="T111" fmla="*/ 236 h 606"/>
                <a:gd name="T112" fmla="*/ 331 w 484"/>
                <a:gd name="T113" fmla="*/ 229 h 606"/>
                <a:gd name="T114" fmla="*/ 331 w 484"/>
                <a:gd name="T115" fmla="*/ 209 h 606"/>
                <a:gd name="T116" fmla="*/ 82 w 484"/>
                <a:gd name="T117" fmla="*/ 21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4" h="606">
                  <a:moveTo>
                    <a:pt x="331" y="166"/>
                  </a:moveTo>
                  <a:lnTo>
                    <a:pt x="82" y="166"/>
                  </a:lnTo>
                  <a:lnTo>
                    <a:pt x="82" y="173"/>
                  </a:lnTo>
                  <a:lnTo>
                    <a:pt x="82" y="186"/>
                  </a:lnTo>
                  <a:lnTo>
                    <a:pt x="82" y="193"/>
                  </a:lnTo>
                  <a:lnTo>
                    <a:pt x="331" y="193"/>
                  </a:lnTo>
                  <a:lnTo>
                    <a:pt x="331" y="186"/>
                  </a:lnTo>
                  <a:lnTo>
                    <a:pt x="331" y="173"/>
                  </a:lnTo>
                  <a:lnTo>
                    <a:pt x="331" y="166"/>
                  </a:lnTo>
                  <a:close/>
                  <a:moveTo>
                    <a:pt x="387" y="556"/>
                  </a:moveTo>
                  <a:lnTo>
                    <a:pt x="384" y="560"/>
                  </a:lnTo>
                  <a:lnTo>
                    <a:pt x="388" y="564"/>
                  </a:lnTo>
                  <a:lnTo>
                    <a:pt x="408" y="583"/>
                  </a:lnTo>
                  <a:lnTo>
                    <a:pt x="418" y="594"/>
                  </a:lnTo>
                  <a:cubicBezTo>
                    <a:pt x="430" y="606"/>
                    <a:pt x="450" y="606"/>
                    <a:pt x="462" y="594"/>
                  </a:cubicBezTo>
                  <a:lnTo>
                    <a:pt x="474" y="581"/>
                  </a:lnTo>
                  <a:cubicBezTo>
                    <a:pt x="481" y="575"/>
                    <a:pt x="484" y="565"/>
                    <a:pt x="483" y="556"/>
                  </a:cubicBezTo>
                  <a:cubicBezTo>
                    <a:pt x="484" y="547"/>
                    <a:pt x="481" y="538"/>
                    <a:pt x="474" y="531"/>
                  </a:cubicBezTo>
                  <a:lnTo>
                    <a:pt x="462" y="519"/>
                  </a:lnTo>
                  <a:lnTo>
                    <a:pt x="444" y="501"/>
                  </a:lnTo>
                  <a:lnTo>
                    <a:pt x="440" y="497"/>
                  </a:lnTo>
                  <a:lnTo>
                    <a:pt x="418" y="519"/>
                  </a:lnTo>
                  <a:lnTo>
                    <a:pt x="412" y="525"/>
                  </a:lnTo>
                  <a:lnTo>
                    <a:pt x="384" y="553"/>
                  </a:lnTo>
                  <a:lnTo>
                    <a:pt x="387" y="556"/>
                  </a:lnTo>
                  <a:close/>
                  <a:moveTo>
                    <a:pt x="218" y="354"/>
                  </a:moveTo>
                  <a:lnTo>
                    <a:pt x="234" y="338"/>
                  </a:lnTo>
                  <a:lnTo>
                    <a:pt x="229" y="336"/>
                  </a:lnTo>
                  <a:lnTo>
                    <a:pt x="234" y="331"/>
                  </a:lnTo>
                  <a:lnTo>
                    <a:pt x="207" y="320"/>
                  </a:lnTo>
                  <a:lnTo>
                    <a:pt x="211" y="328"/>
                  </a:lnTo>
                  <a:lnTo>
                    <a:pt x="207" y="327"/>
                  </a:lnTo>
                  <a:lnTo>
                    <a:pt x="218" y="354"/>
                  </a:lnTo>
                  <a:close/>
                  <a:moveTo>
                    <a:pt x="246" y="422"/>
                  </a:moveTo>
                  <a:lnTo>
                    <a:pt x="302" y="366"/>
                  </a:lnTo>
                  <a:lnTo>
                    <a:pt x="297" y="364"/>
                  </a:lnTo>
                  <a:lnTo>
                    <a:pt x="302" y="359"/>
                  </a:lnTo>
                  <a:lnTo>
                    <a:pt x="296" y="357"/>
                  </a:lnTo>
                  <a:lnTo>
                    <a:pt x="249" y="337"/>
                  </a:lnTo>
                  <a:lnTo>
                    <a:pt x="224" y="362"/>
                  </a:lnTo>
                  <a:lnTo>
                    <a:pt x="226" y="366"/>
                  </a:lnTo>
                  <a:lnTo>
                    <a:pt x="224" y="368"/>
                  </a:lnTo>
                  <a:lnTo>
                    <a:pt x="243" y="416"/>
                  </a:lnTo>
                  <a:lnTo>
                    <a:pt x="246" y="422"/>
                  </a:lnTo>
                  <a:close/>
                  <a:moveTo>
                    <a:pt x="412" y="511"/>
                  </a:moveTo>
                  <a:lnTo>
                    <a:pt x="429" y="493"/>
                  </a:lnTo>
                  <a:lnTo>
                    <a:pt x="426" y="490"/>
                  </a:lnTo>
                  <a:lnTo>
                    <a:pt x="429" y="487"/>
                  </a:lnTo>
                  <a:lnTo>
                    <a:pt x="414" y="472"/>
                  </a:lnTo>
                  <a:lnTo>
                    <a:pt x="394" y="451"/>
                  </a:lnTo>
                  <a:lnTo>
                    <a:pt x="312" y="369"/>
                  </a:lnTo>
                  <a:lnTo>
                    <a:pt x="256" y="425"/>
                  </a:lnTo>
                  <a:lnTo>
                    <a:pt x="260" y="429"/>
                  </a:lnTo>
                  <a:lnTo>
                    <a:pt x="256" y="432"/>
                  </a:lnTo>
                  <a:lnTo>
                    <a:pt x="334" y="510"/>
                  </a:lnTo>
                  <a:lnTo>
                    <a:pt x="354" y="530"/>
                  </a:lnTo>
                  <a:lnTo>
                    <a:pt x="374" y="549"/>
                  </a:lnTo>
                  <a:lnTo>
                    <a:pt x="395" y="528"/>
                  </a:lnTo>
                  <a:lnTo>
                    <a:pt x="412" y="511"/>
                  </a:lnTo>
                  <a:close/>
                  <a:moveTo>
                    <a:pt x="20" y="150"/>
                  </a:move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cubicBezTo>
                    <a:pt x="118" y="152"/>
                    <a:pt x="141" y="129"/>
                    <a:pt x="141" y="100"/>
                  </a:cubicBezTo>
                  <a:lnTo>
                    <a:pt x="141" y="94"/>
                  </a:lnTo>
                  <a:lnTo>
                    <a:pt x="141" y="93"/>
                  </a:lnTo>
                  <a:lnTo>
                    <a:pt x="141" y="27"/>
                  </a:lnTo>
                  <a:lnTo>
                    <a:pt x="383" y="27"/>
                  </a:lnTo>
                  <a:cubicBezTo>
                    <a:pt x="389" y="27"/>
                    <a:pt x="394" y="32"/>
                    <a:pt x="394" y="38"/>
                  </a:cubicBezTo>
                  <a:lnTo>
                    <a:pt x="394" y="422"/>
                  </a:lnTo>
                  <a:lnTo>
                    <a:pt x="394" y="429"/>
                  </a:lnTo>
                  <a:lnTo>
                    <a:pt x="414" y="449"/>
                  </a:lnTo>
                  <a:lnTo>
                    <a:pt x="414" y="443"/>
                  </a:lnTo>
                  <a:lnTo>
                    <a:pt x="414" y="39"/>
                  </a:lnTo>
                  <a:lnTo>
                    <a:pt x="414" y="32"/>
                  </a:lnTo>
                  <a:cubicBezTo>
                    <a:pt x="414" y="14"/>
                    <a:pt x="400" y="0"/>
                    <a:pt x="383" y="0"/>
                  </a:cubicBezTo>
                  <a:lnTo>
                    <a:pt x="123" y="0"/>
                  </a:lnTo>
                  <a:lnTo>
                    <a:pt x="121" y="2"/>
                  </a:lnTo>
                  <a:lnTo>
                    <a:pt x="1" y="122"/>
                  </a:lnTo>
                  <a:lnTo>
                    <a:pt x="0" y="123"/>
                  </a:lnTo>
                  <a:lnTo>
                    <a:pt x="0" y="130"/>
                  </a:lnTo>
                  <a:lnTo>
                    <a:pt x="0" y="492"/>
                  </a:lnTo>
                  <a:lnTo>
                    <a:pt x="0" y="499"/>
                  </a:lnTo>
                  <a:cubicBezTo>
                    <a:pt x="0" y="516"/>
                    <a:pt x="14" y="530"/>
                    <a:pt x="32" y="530"/>
                  </a:cubicBezTo>
                  <a:lnTo>
                    <a:pt x="326" y="530"/>
                  </a:lnTo>
                  <a:lnTo>
                    <a:pt x="319" y="524"/>
                  </a:lnTo>
                  <a:lnTo>
                    <a:pt x="326" y="524"/>
                  </a:lnTo>
                  <a:lnTo>
                    <a:pt x="305" y="503"/>
                  </a:lnTo>
                  <a:lnTo>
                    <a:pt x="32" y="503"/>
                  </a:lnTo>
                  <a:cubicBezTo>
                    <a:pt x="25" y="503"/>
                    <a:pt x="21" y="498"/>
                    <a:pt x="20" y="492"/>
                  </a:cubicBezTo>
                  <a:lnTo>
                    <a:pt x="20" y="492"/>
                  </a:lnTo>
                  <a:lnTo>
                    <a:pt x="20" y="150"/>
                  </a:lnTo>
                  <a:close/>
                  <a:moveTo>
                    <a:pt x="82" y="321"/>
                  </a:moveTo>
                  <a:lnTo>
                    <a:pt x="156" y="321"/>
                  </a:lnTo>
                  <a:lnTo>
                    <a:pt x="156" y="315"/>
                  </a:lnTo>
                  <a:lnTo>
                    <a:pt x="156" y="301"/>
                  </a:lnTo>
                  <a:lnTo>
                    <a:pt x="156" y="294"/>
                  </a:lnTo>
                  <a:lnTo>
                    <a:pt x="82" y="294"/>
                  </a:lnTo>
                  <a:lnTo>
                    <a:pt x="82" y="301"/>
                  </a:lnTo>
                  <a:lnTo>
                    <a:pt x="82" y="315"/>
                  </a:lnTo>
                  <a:lnTo>
                    <a:pt x="82" y="321"/>
                  </a:lnTo>
                  <a:close/>
                  <a:moveTo>
                    <a:pt x="82" y="272"/>
                  </a:moveTo>
                  <a:lnTo>
                    <a:pt x="82" y="279"/>
                  </a:lnTo>
                  <a:lnTo>
                    <a:pt x="331" y="279"/>
                  </a:lnTo>
                  <a:lnTo>
                    <a:pt x="331" y="272"/>
                  </a:lnTo>
                  <a:lnTo>
                    <a:pt x="331" y="258"/>
                  </a:lnTo>
                  <a:lnTo>
                    <a:pt x="331" y="252"/>
                  </a:lnTo>
                  <a:lnTo>
                    <a:pt x="82" y="252"/>
                  </a:lnTo>
                  <a:lnTo>
                    <a:pt x="82" y="258"/>
                  </a:lnTo>
                  <a:lnTo>
                    <a:pt x="82" y="272"/>
                  </a:lnTo>
                  <a:close/>
                  <a:moveTo>
                    <a:pt x="82" y="229"/>
                  </a:moveTo>
                  <a:lnTo>
                    <a:pt x="82" y="236"/>
                  </a:lnTo>
                  <a:lnTo>
                    <a:pt x="331" y="236"/>
                  </a:lnTo>
                  <a:lnTo>
                    <a:pt x="331" y="229"/>
                  </a:lnTo>
                  <a:lnTo>
                    <a:pt x="331" y="216"/>
                  </a:lnTo>
                  <a:lnTo>
                    <a:pt x="331" y="209"/>
                  </a:lnTo>
                  <a:lnTo>
                    <a:pt x="82" y="209"/>
                  </a:lnTo>
                  <a:lnTo>
                    <a:pt x="82" y="216"/>
                  </a:lnTo>
                  <a:lnTo>
                    <a:pt x="82" y="22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34992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2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28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28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86"/>
          <a:stretch/>
        </p:blipFill>
        <p:spPr>
          <a:xfrm flipV="1">
            <a:off x="0" y="0"/>
            <a:ext cx="12234118" cy="136930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311" y="-97974"/>
            <a:ext cx="2113125" cy="562091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14814" y="246253"/>
            <a:ext cx="9411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3.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Tưởng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tượng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tình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huống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,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hứa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hẹn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mong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ước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ea typeface="幼圆" panose="02010509060101010101" pitchFamily="49" charset="-122"/>
              <a:cs typeface="Times New Roman" pitchFamily="18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429" y="-22500"/>
            <a:ext cx="2273688" cy="801188"/>
          </a:xfrm>
          <a:prstGeom prst="rect">
            <a:avLst/>
          </a:prstGeom>
        </p:spPr>
      </p:pic>
      <p:cxnSp>
        <p:nvCxnSpPr>
          <p:cNvPr id="22" name="直接连接符 21"/>
          <p:cNvCxnSpPr/>
          <p:nvPr/>
        </p:nvCxnSpPr>
        <p:spPr>
          <a:xfrm>
            <a:off x="3544888" y="2344738"/>
            <a:ext cx="0" cy="360045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rot="5400000">
            <a:off x="4283076" y="1606550"/>
            <a:ext cx="0" cy="1476375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rot="5400000">
            <a:off x="3706813" y="3421062"/>
            <a:ext cx="0" cy="1476375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rot="5400000">
            <a:off x="4283076" y="5210175"/>
            <a:ext cx="0" cy="1476375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26"/>
          <p:cNvGrpSpPr/>
          <p:nvPr/>
        </p:nvGrpSpPr>
        <p:grpSpPr>
          <a:xfrm>
            <a:off x="3952874" y="1795911"/>
            <a:ext cx="7509780" cy="1051259"/>
            <a:chOff x="3952875" y="1970088"/>
            <a:chExt cx="2855913" cy="773112"/>
          </a:xfrm>
        </p:grpSpPr>
        <p:sp>
          <p:nvSpPr>
            <p:cNvPr id="28" name="圆角矩形 27"/>
            <p:cNvSpPr/>
            <p:nvPr/>
          </p:nvSpPr>
          <p:spPr>
            <a:xfrm>
              <a:off x="3952875" y="1970088"/>
              <a:ext cx="2855913" cy="773112"/>
            </a:xfrm>
            <a:prstGeom prst="roundRect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29" name="文本框 28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3977197" y="1994105"/>
              <a:ext cx="2823414" cy="70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Đoạn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văn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diễn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biến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theo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trình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tự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thời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gian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như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thế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nào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?</a:t>
              </a:r>
              <a:endParaRPr lang="en-US" altLang="zh-CN" sz="2800" dirty="0">
                <a:solidFill>
                  <a:srgbClr val="FDFDFD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3" name="组合 29"/>
          <p:cNvGrpSpPr/>
          <p:nvPr/>
        </p:nvGrpSpPr>
        <p:grpSpPr>
          <a:xfrm>
            <a:off x="3952875" y="3505209"/>
            <a:ext cx="7509783" cy="1262738"/>
            <a:chOff x="3952875" y="3593900"/>
            <a:chExt cx="2855914" cy="1064731"/>
          </a:xfrm>
        </p:grpSpPr>
        <p:sp>
          <p:nvSpPr>
            <p:cNvPr id="32" name="圆角矩形 31"/>
            <p:cNvSpPr/>
            <p:nvPr/>
          </p:nvSpPr>
          <p:spPr>
            <a:xfrm>
              <a:off x="3952875" y="3593900"/>
              <a:ext cx="2855914" cy="1064731"/>
            </a:xfrm>
            <a:prstGeom prst="roundRect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33" name="文本框 32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4004685" y="3728204"/>
              <a:ext cx="2775126" cy="4411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Tác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giả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bày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tỏ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lòng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yêu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quý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cô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giáo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ra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sao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?</a:t>
              </a:r>
              <a:endParaRPr lang="en-US" altLang="zh-CN" sz="2800" dirty="0">
                <a:solidFill>
                  <a:schemeClr val="bg1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4" name="组合 33"/>
          <p:cNvGrpSpPr/>
          <p:nvPr/>
        </p:nvGrpSpPr>
        <p:grpSpPr>
          <a:xfrm>
            <a:off x="3952875" y="5236036"/>
            <a:ext cx="7509782" cy="1208308"/>
            <a:chOff x="3952875" y="5532438"/>
            <a:chExt cx="2855913" cy="774700"/>
          </a:xfrm>
        </p:grpSpPr>
        <p:sp>
          <p:nvSpPr>
            <p:cNvPr id="35" name="圆角矩形 34"/>
            <p:cNvSpPr/>
            <p:nvPr/>
          </p:nvSpPr>
          <p:spPr>
            <a:xfrm>
              <a:off x="3952875" y="5532438"/>
              <a:ext cx="2855913" cy="774700"/>
            </a:xfrm>
            <a:prstGeom prst="roundRect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36" name="文本框 35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3973057" y="5621854"/>
              <a:ext cx="2794334" cy="6117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Tình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cảm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của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tác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giả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được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thể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hiện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qua BPNT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nào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?</a:t>
              </a:r>
              <a:endParaRPr lang="en-US" altLang="zh-CN" sz="2800" dirty="0">
                <a:solidFill>
                  <a:srgbClr val="FDFDFD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" y="2383968"/>
            <a:ext cx="29500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(1)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SGK – tr119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(5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4992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decel="2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28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28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86"/>
          <a:stretch/>
        </p:blipFill>
        <p:spPr>
          <a:xfrm flipV="1">
            <a:off x="0" y="0"/>
            <a:ext cx="12234118" cy="13693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5115" cy="98790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311" y="0"/>
            <a:ext cx="2113125" cy="56209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984" y="-22500"/>
            <a:ext cx="3681133" cy="801188"/>
          </a:xfrm>
          <a:prstGeom prst="rect">
            <a:avLst/>
          </a:prstGeom>
        </p:spPr>
      </p:pic>
      <p:grpSp>
        <p:nvGrpSpPr>
          <p:cNvPr id="2" name="组合 26"/>
          <p:cNvGrpSpPr/>
          <p:nvPr/>
        </p:nvGrpSpPr>
        <p:grpSpPr>
          <a:xfrm>
            <a:off x="1862820" y="1556423"/>
            <a:ext cx="9730469" cy="1051259"/>
            <a:chOff x="3952875" y="1970088"/>
            <a:chExt cx="2855913" cy="773112"/>
          </a:xfrm>
        </p:grpSpPr>
        <p:sp>
          <p:nvSpPr>
            <p:cNvPr id="28" name="圆角矩形 27"/>
            <p:cNvSpPr/>
            <p:nvPr/>
          </p:nvSpPr>
          <p:spPr>
            <a:xfrm>
              <a:off x="3952875" y="1970088"/>
              <a:ext cx="2855913" cy="773112"/>
            </a:xfrm>
            <a:prstGeom prst="roundRect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29" name="文本框 28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3977197" y="1994106"/>
              <a:ext cx="2790055" cy="3847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Tác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giả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đang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ở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hiện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tại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nghĩ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đến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tương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lai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sau</a:t>
              </a:r>
              <a:r>
                <a:rPr lang="en-US" altLang="zh-CN" sz="2800" dirty="0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FDFDFD"/>
                  </a:solidFill>
                  <a:latin typeface="Times New Roman" pitchFamily="18" charset="0"/>
                  <a:ea typeface="幼圆" panose="02010509060101010101" pitchFamily="49" charset="-122"/>
                  <a:cs typeface="Times New Roman" pitchFamily="18" charset="0"/>
                </a:rPr>
                <a:t>này</a:t>
              </a:r>
              <a:endParaRPr lang="en-US" altLang="zh-CN" sz="2800" dirty="0">
                <a:solidFill>
                  <a:srgbClr val="FDFDFD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3" name="组合 29"/>
          <p:cNvGrpSpPr/>
          <p:nvPr/>
        </p:nvGrpSpPr>
        <p:grpSpPr>
          <a:xfrm>
            <a:off x="1850575" y="3071635"/>
            <a:ext cx="9764248" cy="1184680"/>
            <a:chOff x="3952875" y="3695108"/>
            <a:chExt cx="2855914" cy="868182"/>
          </a:xfrm>
        </p:grpSpPr>
        <p:sp>
          <p:nvSpPr>
            <p:cNvPr id="32" name="圆角矩形 31"/>
            <p:cNvSpPr/>
            <p:nvPr/>
          </p:nvSpPr>
          <p:spPr>
            <a:xfrm>
              <a:off x="3952875" y="3695108"/>
              <a:ext cx="2855914" cy="868182"/>
            </a:xfrm>
            <a:prstGeom prst="roundRect">
              <a:avLst/>
            </a:prstGeom>
            <a:blipFill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33" name="文本框 32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3968382" y="3727956"/>
              <a:ext cx="2837526" cy="52180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Tình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cảm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giả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cô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giáo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vi-VN" sz="2800" dirty="0" smtClean="0">
                  <a:solidFill>
                    <a:schemeClr val="bg1"/>
                  </a:solidFill>
                  <a:latin typeface="+mj-lt"/>
                </a:rPr>
                <a:t>Sẽ nhớ và tìm về cô: “và em sẽ tìm gặp cô giữa một đám học trò nhỏ” </a:t>
              </a:r>
              <a:endParaRPr lang="en-US" altLang="zh-CN" sz="2800" dirty="0">
                <a:solidFill>
                  <a:schemeClr val="bg1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4" name="组合 33"/>
          <p:cNvGrpSpPr/>
          <p:nvPr/>
        </p:nvGrpSpPr>
        <p:grpSpPr>
          <a:xfrm>
            <a:off x="1828805" y="4735283"/>
            <a:ext cx="9840686" cy="1829352"/>
            <a:chOff x="3952875" y="5574308"/>
            <a:chExt cx="2855913" cy="537327"/>
          </a:xfrm>
        </p:grpSpPr>
        <p:sp>
          <p:nvSpPr>
            <p:cNvPr id="35" name="圆角矩形 34"/>
            <p:cNvSpPr/>
            <p:nvPr/>
          </p:nvSpPr>
          <p:spPr>
            <a:xfrm>
              <a:off x="3952875" y="5574308"/>
              <a:ext cx="2855913" cy="507197"/>
            </a:xfrm>
            <a:prstGeom prst="roundRect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36" name="文本框 35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3973057" y="5578264"/>
              <a:ext cx="2794334" cy="53337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dirty="0" smtClean="0">
                  <a:solidFill>
                    <a:schemeClr val="bg1"/>
                  </a:solidFill>
                  <a:latin typeface="+mj-lt"/>
                </a:rPr>
                <a:t>Nghệ thuật liệt kê: “mệt nhọc và đau đớn; yêu thương mọi người; cô đã thất vọng; cô đã lo lắng; lấy làm sung sướng” thấy cô hy sinh vì học trò và nhận ra tình cảm càng sâu sắc hơn </a:t>
              </a:r>
              <a:r>
                <a:rPr lang="en-US" sz="2800" dirty="0" smtClean="0">
                  <a:solidFill>
                    <a:schemeClr val="bg1"/>
                  </a:solidFill>
                  <a:latin typeface="+mj-lt"/>
                  <a:sym typeface="Wingdings" pitchFamily="2" charset="2"/>
                </a:rPr>
                <a:t></a:t>
              </a:r>
              <a:r>
                <a:rPr lang="vi-VN" sz="28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vi-VN" sz="2800" dirty="0" smtClean="0">
                  <a:solidFill>
                    <a:schemeClr val="bg1"/>
                  </a:solidFill>
                  <a:latin typeface="+mj-lt"/>
                </a:rPr>
                <a:t>hư một người mẹ.</a:t>
              </a:r>
              <a:endParaRPr lang="en-US" altLang="zh-CN" sz="2800" dirty="0">
                <a:solidFill>
                  <a:srgbClr val="FDFDFD"/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5" name="组合 55"/>
          <p:cNvGrpSpPr/>
          <p:nvPr/>
        </p:nvGrpSpPr>
        <p:grpSpPr>
          <a:xfrm>
            <a:off x="359200" y="1675690"/>
            <a:ext cx="884820" cy="884820"/>
            <a:chOff x="1904967" y="2165549"/>
            <a:chExt cx="884820" cy="884820"/>
          </a:xfrm>
        </p:grpSpPr>
        <p:sp>
          <p:nvSpPr>
            <p:cNvPr id="27" name="泪滴形 56"/>
            <p:cNvSpPr/>
            <p:nvPr/>
          </p:nvSpPr>
          <p:spPr>
            <a:xfrm rot="18911031">
              <a:off x="1904967" y="2165549"/>
              <a:ext cx="884820" cy="884820"/>
            </a:xfrm>
            <a:prstGeom prst="teardrop">
              <a:avLst/>
            </a:prstGeom>
            <a:blipFill>
              <a:blip r:embed="rId7"/>
              <a:stretch>
                <a:fillRect/>
              </a:stretch>
            </a:blipFill>
            <a:ln w="254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2106714" y="2295469"/>
              <a:ext cx="470690" cy="450544"/>
            </a:xfrm>
            <a:custGeom>
              <a:avLst/>
              <a:gdLst>
                <a:gd name="T0" fmla="*/ 419 w 628"/>
                <a:gd name="T1" fmla="*/ 232 h 600"/>
                <a:gd name="T2" fmla="*/ 411 w 628"/>
                <a:gd name="T3" fmla="*/ 249 h 600"/>
                <a:gd name="T4" fmla="*/ 408 w 628"/>
                <a:gd name="T5" fmla="*/ 261 h 600"/>
                <a:gd name="T6" fmla="*/ 409 w 628"/>
                <a:gd name="T7" fmla="*/ 283 h 600"/>
                <a:gd name="T8" fmla="*/ 417 w 628"/>
                <a:gd name="T9" fmla="*/ 304 h 600"/>
                <a:gd name="T10" fmla="*/ 424 w 628"/>
                <a:gd name="T11" fmla="*/ 315 h 600"/>
                <a:gd name="T12" fmla="*/ 441 w 628"/>
                <a:gd name="T13" fmla="*/ 330 h 600"/>
                <a:gd name="T14" fmla="*/ 453 w 628"/>
                <a:gd name="T15" fmla="*/ 335 h 600"/>
                <a:gd name="T16" fmla="*/ 478 w 628"/>
                <a:gd name="T17" fmla="*/ 200 h 600"/>
                <a:gd name="T18" fmla="*/ 449 w 628"/>
                <a:gd name="T19" fmla="*/ 206 h 600"/>
                <a:gd name="T20" fmla="*/ 433 w 628"/>
                <a:gd name="T21" fmla="*/ 216 h 600"/>
                <a:gd name="T22" fmla="*/ 425 w 628"/>
                <a:gd name="T23" fmla="*/ 224 h 600"/>
                <a:gd name="T24" fmla="*/ 384 w 628"/>
                <a:gd name="T25" fmla="*/ 70 h 600"/>
                <a:gd name="T26" fmla="*/ 314 w 628"/>
                <a:gd name="T27" fmla="*/ 140 h 600"/>
                <a:gd name="T28" fmla="*/ 379 w 628"/>
                <a:gd name="T29" fmla="*/ 283 h 600"/>
                <a:gd name="T30" fmla="*/ 379 w 628"/>
                <a:gd name="T31" fmla="*/ 254 h 600"/>
                <a:gd name="T32" fmla="*/ 359 w 628"/>
                <a:gd name="T33" fmla="*/ 154 h 600"/>
                <a:gd name="T34" fmla="*/ 250 w 628"/>
                <a:gd name="T35" fmla="*/ 270 h 600"/>
                <a:gd name="T36" fmla="*/ 314 w 628"/>
                <a:gd name="T37" fmla="*/ 396 h 600"/>
                <a:gd name="T38" fmla="*/ 282 w 628"/>
                <a:gd name="T39" fmla="*/ 400 h 600"/>
                <a:gd name="T40" fmla="*/ 267 w 628"/>
                <a:gd name="T41" fmla="*/ 382 h 600"/>
                <a:gd name="T42" fmla="*/ 257 w 628"/>
                <a:gd name="T43" fmla="*/ 374 h 600"/>
                <a:gd name="T44" fmla="*/ 214 w 628"/>
                <a:gd name="T45" fmla="*/ 356 h 600"/>
                <a:gd name="T46" fmla="*/ 195 w 628"/>
                <a:gd name="T47" fmla="*/ 354 h 600"/>
                <a:gd name="T48" fmla="*/ 0 w 628"/>
                <a:gd name="T49" fmla="*/ 600 h 600"/>
                <a:gd name="T50" fmla="*/ 83 w 628"/>
                <a:gd name="T51" fmla="*/ 454 h 600"/>
                <a:gd name="T52" fmla="*/ 216 w 628"/>
                <a:gd name="T53" fmla="*/ 454 h 600"/>
                <a:gd name="T54" fmla="*/ 301 w 628"/>
                <a:gd name="T55" fmla="*/ 600 h 600"/>
                <a:gd name="T56" fmla="*/ 282 w 628"/>
                <a:gd name="T57" fmla="*/ 400 h 600"/>
                <a:gd name="T58" fmla="*/ 433 w 628"/>
                <a:gd name="T59" fmla="*/ 354 h 600"/>
                <a:gd name="T60" fmla="*/ 413 w 628"/>
                <a:gd name="T61" fmla="*/ 356 h 600"/>
                <a:gd name="T62" fmla="*/ 361 w 628"/>
                <a:gd name="T63" fmla="*/ 382 h 600"/>
                <a:gd name="T64" fmla="*/ 353 w 628"/>
                <a:gd name="T65" fmla="*/ 391 h 600"/>
                <a:gd name="T66" fmla="*/ 389 w 628"/>
                <a:gd name="T67" fmla="*/ 600 h 600"/>
                <a:gd name="T68" fmla="*/ 410 w 628"/>
                <a:gd name="T69" fmla="*/ 600 h 600"/>
                <a:gd name="T70" fmla="*/ 564 w 628"/>
                <a:gd name="T71" fmla="*/ 454 h 600"/>
                <a:gd name="T72" fmla="*/ 628 w 628"/>
                <a:gd name="T73" fmla="*/ 460 h 600"/>
                <a:gd name="T74" fmla="*/ 151 w 628"/>
                <a:gd name="T75" fmla="*/ 340 h 600"/>
                <a:gd name="T76" fmla="*/ 186 w 628"/>
                <a:gd name="T77" fmla="*/ 330 h 600"/>
                <a:gd name="T78" fmla="*/ 196 w 628"/>
                <a:gd name="T79" fmla="*/ 323 h 600"/>
                <a:gd name="T80" fmla="*/ 216 w 628"/>
                <a:gd name="T81" fmla="*/ 295 h 600"/>
                <a:gd name="T82" fmla="*/ 219 w 628"/>
                <a:gd name="T83" fmla="*/ 281 h 600"/>
                <a:gd name="T84" fmla="*/ 219 w 628"/>
                <a:gd name="T85" fmla="*/ 258 h 600"/>
                <a:gd name="T86" fmla="*/ 214 w 628"/>
                <a:gd name="T87" fmla="*/ 241 h 600"/>
                <a:gd name="T88" fmla="*/ 208 w 628"/>
                <a:gd name="T89" fmla="*/ 231 h 600"/>
                <a:gd name="T90" fmla="*/ 195 w 628"/>
                <a:gd name="T91" fmla="*/ 217 h 600"/>
                <a:gd name="T92" fmla="*/ 186 w 628"/>
                <a:gd name="T93" fmla="*/ 210 h 600"/>
                <a:gd name="T94" fmla="*/ 151 w 628"/>
                <a:gd name="T95" fmla="*/ 2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8" h="600">
                  <a:moveTo>
                    <a:pt x="425" y="224"/>
                  </a:moveTo>
                  <a:cubicBezTo>
                    <a:pt x="423" y="226"/>
                    <a:pt x="421" y="229"/>
                    <a:pt x="420" y="231"/>
                  </a:cubicBezTo>
                  <a:cubicBezTo>
                    <a:pt x="419" y="231"/>
                    <a:pt x="419" y="232"/>
                    <a:pt x="419" y="232"/>
                  </a:cubicBezTo>
                  <a:cubicBezTo>
                    <a:pt x="418" y="234"/>
                    <a:pt x="416" y="236"/>
                    <a:pt x="415" y="239"/>
                  </a:cubicBezTo>
                  <a:cubicBezTo>
                    <a:pt x="415" y="240"/>
                    <a:pt x="414" y="240"/>
                    <a:pt x="414" y="241"/>
                  </a:cubicBezTo>
                  <a:cubicBezTo>
                    <a:pt x="413" y="244"/>
                    <a:pt x="412" y="246"/>
                    <a:pt x="411" y="249"/>
                  </a:cubicBezTo>
                  <a:cubicBezTo>
                    <a:pt x="411" y="249"/>
                    <a:pt x="411" y="250"/>
                    <a:pt x="411" y="250"/>
                  </a:cubicBezTo>
                  <a:cubicBezTo>
                    <a:pt x="410" y="253"/>
                    <a:pt x="409" y="255"/>
                    <a:pt x="409" y="258"/>
                  </a:cubicBezTo>
                  <a:cubicBezTo>
                    <a:pt x="409" y="259"/>
                    <a:pt x="409" y="260"/>
                    <a:pt x="408" y="261"/>
                  </a:cubicBezTo>
                  <a:cubicBezTo>
                    <a:pt x="408" y="264"/>
                    <a:pt x="408" y="267"/>
                    <a:pt x="408" y="270"/>
                  </a:cubicBezTo>
                  <a:cubicBezTo>
                    <a:pt x="408" y="274"/>
                    <a:pt x="408" y="278"/>
                    <a:pt x="409" y="281"/>
                  </a:cubicBezTo>
                  <a:cubicBezTo>
                    <a:pt x="409" y="282"/>
                    <a:pt x="409" y="283"/>
                    <a:pt x="409" y="283"/>
                  </a:cubicBezTo>
                  <a:cubicBezTo>
                    <a:pt x="410" y="287"/>
                    <a:pt x="411" y="290"/>
                    <a:pt x="412" y="293"/>
                  </a:cubicBezTo>
                  <a:cubicBezTo>
                    <a:pt x="412" y="294"/>
                    <a:pt x="412" y="294"/>
                    <a:pt x="412" y="295"/>
                  </a:cubicBezTo>
                  <a:cubicBezTo>
                    <a:pt x="414" y="298"/>
                    <a:pt x="415" y="301"/>
                    <a:pt x="417" y="304"/>
                  </a:cubicBezTo>
                  <a:cubicBezTo>
                    <a:pt x="417" y="305"/>
                    <a:pt x="417" y="305"/>
                    <a:pt x="418" y="306"/>
                  </a:cubicBezTo>
                  <a:cubicBezTo>
                    <a:pt x="420" y="309"/>
                    <a:pt x="422" y="312"/>
                    <a:pt x="424" y="315"/>
                  </a:cubicBezTo>
                  <a:cubicBezTo>
                    <a:pt x="424" y="315"/>
                    <a:pt x="424" y="315"/>
                    <a:pt x="424" y="315"/>
                  </a:cubicBezTo>
                  <a:cubicBezTo>
                    <a:pt x="427" y="318"/>
                    <a:pt x="429" y="320"/>
                    <a:pt x="432" y="323"/>
                  </a:cubicBezTo>
                  <a:cubicBezTo>
                    <a:pt x="432" y="323"/>
                    <a:pt x="432" y="323"/>
                    <a:pt x="432" y="323"/>
                  </a:cubicBezTo>
                  <a:cubicBezTo>
                    <a:pt x="435" y="326"/>
                    <a:pt x="438" y="328"/>
                    <a:pt x="441" y="330"/>
                  </a:cubicBezTo>
                  <a:cubicBezTo>
                    <a:pt x="442" y="330"/>
                    <a:pt x="442" y="330"/>
                    <a:pt x="442" y="330"/>
                  </a:cubicBezTo>
                  <a:cubicBezTo>
                    <a:pt x="446" y="332"/>
                    <a:pt x="449" y="334"/>
                    <a:pt x="452" y="335"/>
                  </a:cubicBezTo>
                  <a:cubicBezTo>
                    <a:pt x="453" y="335"/>
                    <a:pt x="453" y="335"/>
                    <a:pt x="453" y="335"/>
                  </a:cubicBezTo>
                  <a:cubicBezTo>
                    <a:pt x="461" y="338"/>
                    <a:pt x="469" y="340"/>
                    <a:pt x="478" y="340"/>
                  </a:cubicBezTo>
                  <a:cubicBezTo>
                    <a:pt x="516" y="340"/>
                    <a:pt x="547" y="309"/>
                    <a:pt x="547" y="270"/>
                  </a:cubicBezTo>
                  <a:cubicBezTo>
                    <a:pt x="547" y="231"/>
                    <a:pt x="516" y="200"/>
                    <a:pt x="478" y="200"/>
                  </a:cubicBezTo>
                  <a:cubicBezTo>
                    <a:pt x="468" y="200"/>
                    <a:pt x="458" y="202"/>
                    <a:pt x="450" y="206"/>
                  </a:cubicBezTo>
                  <a:cubicBezTo>
                    <a:pt x="450" y="206"/>
                    <a:pt x="450" y="206"/>
                    <a:pt x="450" y="206"/>
                  </a:cubicBezTo>
                  <a:cubicBezTo>
                    <a:pt x="449" y="206"/>
                    <a:pt x="449" y="206"/>
                    <a:pt x="449" y="206"/>
                  </a:cubicBezTo>
                  <a:cubicBezTo>
                    <a:pt x="446" y="208"/>
                    <a:pt x="444" y="209"/>
                    <a:pt x="442" y="210"/>
                  </a:cubicBezTo>
                  <a:cubicBezTo>
                    <a:pt x="441" y="210"/>
                    <a:pt x="441" y="211"/>
                    <a:pt x="440" y="211"/>
                  </a:cubicBezTo>
                  <a:cubicBezTo>
                    <a:pt x="438" y="213"/>
                    <a:pt x="435" y="215"/>
                    <a:pt x="433" y="216"/>
                  </a:cubicBezTo>
                  <a:cubicBezTo>
                    <a:pt x="433" y="217"/>
                    <a:pt x="432" y="217"/>
                    <a:pt x="432" y="217"/>
                  </a:cubicBezTo>
                  <a:cubicBezTo>
                    <a:pt x="430" y="219"/>
                    <a:pt x="428" y="221"/>
                    <a:pt x="426" y="223"/>
                  </a:cubicBezTo>
                  <a:cubicBezTo>
                    <a:pt x="426" y="223"/>
                    <a:pt x="425" y="224"/>
                    <a:pt x="425" y="224"/>
                  </a:cubicBezTo>
                  <a:close/>
                  <a:moveTo>
                    <a:pt x="314" y="140"/>
                  </a:moveTo>
                  <a:lnTo>
                    <a:pt x="314" y="140"/>
                  </a:lnTo>
                  <a:cubicBezTo>
                    <a:pt x="353" y="140"/>
                    <a:pt x="384" y="108"/>
                    <a:pt x="384" y="70"/>
                  </a:cubicBezTo>
                  <a:cubicBezTo>
                    <a:pt x="384" y="31"/>
                    <a:pt x="353" y="0"/>
                    <a:pt x="314" y="0"/>
                  </a:cubicBezTo>
                  <a:cubicBezTo>
                    <a:pt x="275" y="0"/>
                    <a:pt x="244" y="31"/>
                    <a:pt x="244" y="70"/>
                  </a:cubicBezTo>
                  <a:cubicBezTo>
                    <a:pt x="244" y="108"/>
                    <a:pt x="275" y="140"/>
                    <a:pt x="314" y="140"/>
                  </a:cubicBezTo>
                  <a:close/>
                  <a:moveTo>
                    <a:pt x="379" y="336"/>
                  </a:moveTo>
                  <a:lnTo>
                    <a:pt x="379" y="336"/>
                  </a:lnTo>
                  <a:lnTo>
                    <a:pt x="379" y="283"/>
                  </a:lnTo>
                  <a:cubicBezTo>
                    <a:pt x="379" y="279"/>
                    <a:pt x="378" y="274"/>
                    <a:pt x="378" y="270"/>
                  </a:cubicBezTo>
                  <a:cubicBezTo>
                    <a:pt x="378" y="266"/>
                    <a:pt x="379" y="262"/>
                    <a:pt x="379" y="257"/>
                  </a:cubicBezTo>
                  <a:lnTo>
                    <a:pt x="379" y="254"/>
                  </a:lnTo>
                  <a:lnTo>
                    <a:pt x="380" y="254"/>
                  </a:lnTo>
                  <a:cubicBezTo>
                    <a:pt x="385" y="223"/>
                    <a:pt x="404" y="197"/>
                    <a:pt x="431" y="183"/>
                  </a:cubicBezTo>
                  <a:cubicBezTo>
                    <a:pt x="412" y="165"/>
                    <a:pt x="387" y="154"/>
                    <a:pt x="359" y="154"/>
                  </a:cubicBezTo>
                  <a:lnTo>
                    <a:pt x="269" y="154"/>
                  </a:lnTo>
                  <a:cubicBezTo>
                    <a:pt x="241" y="154"/>
                    <a:pt x="216" y="165"/>
                    <a:pt x="197" y="183"/>
                  </a:cubicBezTo>
                  <a:cubicBezTo>
                    <a:pt x="228" y="199"/>
                    <a:pt x="250" y="232"/>
                    <a:pt x="250" y="270"/>
                  </a:cubicBezTo>
                  <a:cubicBezTo>
                    <a:pt x="250" y="278"/>
                    <a:pt x="249" y="285"/>
                    <a:pt x="247" y="293"/>
                  </a:cubicBezTo>
                  <a:lnTo>
                    <a:pt x="247" y="335"/>
                  </a:lnTo>
                  <a:cubicBezTo>
                    <a:pt x="276" y="347"/>
                    <a:pt x="299" y="369"/>
                    <a:pt x="314" y="396"/>
                  </a:cubicBezTo>
                  <a:cubicBezTo>
                    <a:pt x="328" y="369"/>
                    <a:pt x="352" y="348"/>
                    <a:pt x="379" y="336"/>
                  </a:cubicBezTo>
                  <a:close/>
                  <a:moveTo>
                    <a:pt x="282" y="400"/>
                  </a:moveTo>
                  <a:lnTo>
                    <a:pt x="282" y="400"/>
                  </a:lnTo>
                  <a:cubicBezTo>
                    <a:pt x="280" y="397"/>
                    <a:pt x="278" y="394"/>
                    <a:pt x="275" y="391"/>
                  </a:cubicBezTo>
                  <a:cubicBezTo>
                    <a:pt x="275" y="390"/>
                    <a:pt x="274" y="390"/>
                    <a:pt x="274" y="390"/>
                  </a:cubicBezTo>
                  <a:cubicBezTo>
                    <a:pt x="272" y="387"/>
                    <a:pt x="270" y="385"/>
                    <a:pt x="267" y="382"/>
                  </a:cubicBezTo>
                  <a:cubicBezTo>
                    <a:pt x="267" y="382"/>
                    <a:pt x="266" y="382"/>
                    <a:pt x="266" y="381"/>
                  </a:cubicBezTo>
                  <a:cubicBezTo>
                    <a:pt x="263" y="379"/>
                    <a:pt x="261" y="377"/>
                    <a:pt x="258" y="375"/>
                  </a:cubicBezTo>
                  <a:cubicBezTo>
                    <a:pt x="257" y="374"/>
                    <a:pt x="257" y="374"/>
                    <a:pt x="257" y="374"/>
                  </a:cubicBezTo>
                  <a:cubicBezTo>
                    <a:pt x="247" y="367"/>
                    <a:pt x="237" y="362"/>
                    <a:pt x="225" y="359"/>
                  </a:cubicBezTo>
                  <a:cubicBezTo>
                    <a:pt x="223" y="358"/>
                    <a:pt x="220" y="357"/>
                    <a:pt x="218" y="357"/>
                  </a:cubicBezTo>
                  <a:cubicBezTo>
                    <a:pt x="217" y="356"/>
                    <a:pt x="215" y="356"/>
                    <a:pt x="214" y="356"/>
                  </a:cubicBezTo>
                  <a:cubicBezTo>
                    <a:pt x="212" y="356"/>
                    <a:pt x="210" y="355"/>
                    <a:pt x="208" y="355"/>
                  </a:cubicBezTo>
                  <a:cubicBezTo>
                    <a:pt x="207" y="355"/>
                    <a:pt x="206" y="355"/>
                    <a:pt x="205" y="355"/>
                  </a:cubicBezTo>
                  <a:cubicBezTo>
                    <a:pt x="202" y="354"/>
                    <a:pt x="199" y="354"/>
                    <a:pt x="195" y="354"/>
                  </a:cubicBezTo>
                  <a:lnTo>
                    <a:pt x="105" y="354"/>
                  </a:lnTo>
                  <a:cubicBezTo>
                    <a:pt x="47" y="354"/>
                    <a:pt x="0" y="401"/>
                    <a:pt x="0" y="460"/>
                  </a:cubicBezTo>
                  <a:lnTo>
                    <a:pt x="0" y="600"/>
                  </a:lnTo>
                  <a:lnTo>
                    <a:pt x="62" y="600"/>
                  </a:lnTo>
                  <a:lnTo>
                    <a:pt x="62" y="454"/>
                  </a:lnTo>
                  <a:lnTo>
                    <a:pt x="83" y="454"/>
                  </a:lnTo>
                  <a:lnTo>
                    <a:pt x="83" y="600"/>
                  </a:lnTo>
                  <a:lnTo>
                    <a:pt x="216" y="600"/>
                  </a:lnTo>
                  <a:lnTo>
                    <a:pt x="216" y="454"/>
                  </a:lnTo>
                  <a:lnTo>
                    <a:pt x="237" y="454"/>
                  </a:lnTo>
                  <a:lnTo>
                    <a:pt x="237" y="600"/>
                  </a:lnTo>
                  <a:lnTo>
                    <a:pt x="301" y="600"/>
                  </a:lnTo>
                  <a:lnTo>
                    <a:pt x="301" y="460"/>
                  </a:lnTo>
                  <a:cubicBezTo>
                    <a:pt x="301" y="437"/>
                    <a:pt x="294" y="417"/>
                    <a:pt x="282" y="400"/>
                  </a:cubicBezTo>
                  <a:cubicBezTo>
                    <a:pt x="282" y="400"/>
                    <a:pt x="282" y="400"/>
                    <a:pt x="282" y="400"/>
                  </a:cubicBezTo>
                  <a:close/>
                  <a:moveTo>
                    <a:pt x="523" y="354"/>
                  </a:moveTo>
                  <a:lnTo>
                    <a:pt x="523" y="354"/>
                  </a:lnTo>
                  <a:lnTo>
                    <a:pt x="433" y="354"/>
                  </a:lnTo>
                  <a:cubicBezTo>
                    <a:pt x="429" y="354"/>
                    <a:pt x="426" y="354"/>
                    <a:pt x="423" y="355"/>
                  </a:cubicBezTo>
                  <a:cubicBezTo>
                    <a:pt x="422" y="355"/>
                    <a:pt x="421" y="355"/>
                    <a:pt x="420" y="355"/>
                  </a:cubicBezTo>
                  <a:cubicBezTo>
                    <a:pt x="418" y="355"/>
                    <a:pt x="415" y="356"/>
                    <a:pt x="413" y="356"/>
                  </a:cubicBezTo>
                  <a:cubicBezTo>
                    <a:pt x="412" y="356"/>
                    <a:pt x="411" y="356"/>
                    <a:pt x="410" y="357"/>
                  </a:cubicBezTo>
                  <a:cubicBezTo>
                    <a:pt x="408" y="357"/>
                    <a:pt x="405" y="358"/>
                    <a:pt x="403" y="358"/>
                  </a:cubicBezTo>
                  <a:cubicBezTo>
                    <a:pt x="387" y="363"/>
                    <a:pt x="373" y="371"/>
                    <a:pt x="361" y="382"/>
                  </a:cubicBezTo>
                  <a:cubicBezTo>
                    <a:pt x="361" y="382"/>
                    <a:pt x="361" y="382"/>
                    <a:pt x="361" y="383"/>
                  </a:cubicBezTo>
                  <a:cubicBezTo>
                    <a:pt x="358" y="385"/>
                    <a:pt x="356" y="388"/>
                    <a:pt x="353" y="390"/>
                  </a:cubicBezTo>
                  <a:cubicBezTo>
                    <a:pt x="353" y="390"/>
                    <a:pt x="353" y="391"/>
                    <a:pt x="353" y="391"/>
                  </a:cubicBezTo>
                  <a:cubicBezTo>
                    <a:pt x="337" y="409"/>
                    <a:pt x="327" y="433"/>
                    <a:pt x="327" y="460"/>
                  </a:cubicBezTo>
                  <a:lnTo>
                    <a:pt x="327" y="600"/>
                  </a:lnTo>
                  <a:lnTo>
                    <a:pt x="389" y="600"/>
                  </a:lnTo>
                  <a:lnTo>
                    <a:pt x="389" y="454"/>
                  </a:lnTo>
                  <a:lnTo>
                    <a:pt x="410" y="454"/>
                  </a:lnTo>
                  <a:lnTo>
                    <a:pt x="410" y="600"/>
                  </a:lnTo>
                  <a:lnTo>
                    <a:pt x="543" y="600"/>
                  </a:lnTo>
                  <a:lnTo>
                    <a:pt x="543" y="454"/>
                  </a:lnTo>
                  <a:lnTo>
                    <a:pt x="564" y="454"/>
                  </a:lnTo>
                  <a:lnTo>
                    <a:pt x="564" y="600"/>
                  </a:lnTo>
                  <a:lnTo>
                    <a:pt x="628" y="600"/>
                  </a:lnTo>
                  <a:lnTo>
                    <a:pt x="628" y="460"/>
                  </a:lnTo>
                  <a:cubicBezTo>
                    <a:pt x="628" y="401"/>
                    <a:pt x="581" y="354"/>
                    <a:pt x="523" y="354"/>
                  </a:cubicBezTo>
                  <a:close/>
                  <a:moveTo>
                    <a:pt x="151" y="340"/>
                  </a:moveTo>
                  <a:lnTo>
                    <a:pt x="151" y="340"/>
                  </a:lnTo>
                  <a:cubicBezTo>
                    <a:pt x="159" y="340"/>
                    <a:pt x="167" y="338"/>
                    <a:pt x="175" y="335"/>
                  </a:cubicBezTo>
                  <a:cubicBezTo>
                    <a:pt x="175" y="335"/>
                    <a:pt x="175" y="335"/>
                    <a:pt x="176" y="335"/>
                  </a:cubicBezTo>
                  <a:cubicBezTo>
                    <a:pt x="179" y="334"/>
                    <a:pt x="183" y="332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90" y="328"/>
                    <a:pt x="193" y="326"/>
                    <a:pt x="196" y="323"/>
                  </a:cubicBezTo>
                  <a:cubicBezTo>
                    <a:pt x="196" y="323"/>
                    <a:pt x="196" y="323"/>
                    <a:pt x="196" y="323"/>
                  </a:cubicBezTo>
                  <a:cubicBezTo>
                    <a:pt x="202" y="318"/>
                    <a:pt x="206" y="312"/>
                    <a:pt x="210" y="306"/>
                  </a:cubicBezTo>
                  <a:cubicBezTo>
                    <a:pt x="211" y="305"/>
                    <a:pt x="211" y="305"/>
                    <a:pt x="211" y="304"/>
                  </a:cubicBezTo>
                  <a:cubicBezTo>
                    <a:pt x="213" y="301"/>
                    <a:pt x="214" y="298"/>
                    <a:pt x="216" y="295"/>
                  </a:cubicBezTo>
                  <a:cubicBezTo>
                    <a:pt x="216" y="294"/>
                    <a:pt x="216" y="294"/>
                    <a:pt x="216" y="293"/>
                  </a:cubicBezTo>
                  <a:cubicBezTo>
                    <a:pt x="217" y="290"/>
                    <a:pt x="218" y="287"/>
                    <a:pt x="219" y="283"/>
                  </a:cubicBezTo>
                  <a:cubicBezTo>
                    <a:pt x="219" y="282"/>
                    <a:pt x="219" y="282"/>
                    <a:pt x="219" y="281"/>
                  </a:cubicBezTo>
                  <a:cubicBezTo>
                    <a:pt x="220" y="278"/>
                    <a:pt x="220" y="274"/>
                    <a:pt x="220" y="270"/>
                  </a:cubicBezTo>
                  <a:cubicBezTo>
                    <a:pt x="220" y="267"/>
                    <a:pt x="220" y="264"/>
                    <a:pt x="220" y="261"/>
                  </a:cubicBezTo>
                  <a:cubicBezTo>
                    <a:pt x="219" y="260"/>
                    <a:pt x="219" y="259"/>
                    <a:pt x="219" y="258"/>
                  </a:cubicBezTo>
                  <a:cubicBezTo>
                    <a:pt x="219" y="255"/>
                    <a:pt x="218" y="252"/>
                    <a:pt x="217" y="250"/>
                  </a:cubicBezTo>
                  <a:cubicBezTo>
                    <a:pt x="217" y="249"/>
                    <a:pt x="217" y="249"/>
                    <a:pt x="217" y="249"/>
                  </a:cubicBezTo>
                  <a:cubicBezTo>
                    <a:pt x="216" y="246"/>
                    <a:pt x="215" y="244"/>
                    <a:pt x="214" y="241"/>
                  </a:cubicBezTo>
                  <a:cubicBezTo>
                    <a:pt x="214" y="240"/>
                    <a:pt x="213" y="240"/>
                    <a:pt x="213" y="239"/>
                  </a:cubicBezTo>
                  <a:cubicBezTo>
                    <a:pt x="212" y="236"/>
                    <a:pt x="210" y="234"/>
                    <a:pt x="209" y="231"/>
                  </a:cubicBezTo>
                  <a:lnTo>
                    <a:pt x="208" y="231"/>
                  </a:lnTo>
                  <a:cubicBezTo>
                    <a:pt x="207" y="229"/>
                    <a:pt x="205" y="226"/>
                    <a:pt x="203" y="224"/>
                  </a:cubicBezTo>
                  <a:cubicBezTo>
                    <a:pt x="203" y="224"/>
                    <a:pt x="202" y="223"/>
                    <a:pt x="202" y="223"/>
                  </a:cubicBezTo>
                  <a:cubicBezTo>
                    <a:pt x="200" y="221"/>
                    <a:pt x="198" y="219"/>
                    <a:pt x="195" y="217"/>
                  </a:cubicBezTo>
                  <a:cubicBezTo>
                    <a:pt x="195" y="217"/>
                    <a:pt x="195" y="217"/>
                    <a:pt x="195" y="216"/>
                  </a:cubicBezTo>
                  <a:cubicBezTo>
                    <a:pt x="193" y="215"/>
                    <a:pt x="190" y="213"/>
                    <a:pt x="188" y="211"/>
                  </a:cubicBezTo>
                  <a:cubicBezTo>
                    <a:pt x="187" y="211"/>
                    <a:pt x="187" y="210"/>
                    <a:pt x="186" y="210"/>
                  </a:cubicBezTo>
                  <a:cubicBezTo>
                    <a:pt x="184" y="209"/>
                    <a:pt x="181" y="207"/>
                    <a:pt x="179" y="206"/>
                  </a:cubicBezTo>
                  <a:cubicBezTo>
                    <a:pt x="179" y="206"/>
                    <a:pt x="178" y="206"/>
                    <a:pt x="178" y="206"/>
                  </a:cubicBezTo>
                  <a:cubicBezTo>
                    <a:pt x="170" y="202"/>
                    <a:pt x="160" y="200"/>
                    <a:pt x="151" y="200"/>
                  </a:cubicBezTo>
                  <a:cubicBezTo>
                    <a:pt x="112" y="200"/>
                    <a:pt x="81" y="231"/>
                    <a:pt x="81" y="270"/>
                  </a:cubicBezTo>
                  <a:cubicBezTo>
                    <a:pt x="81" y="309"/>
                    <a:pt x="112" y="340"/>
                    <a:pt x="151" y="34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7" name="组合 58"/>
          <p:cNvGrpSpPr/>
          <p:nvPr/>
        </p:nvGrpSpPr>
        <p:grpSpPr>
          <a:xfrm>
            <a:off x="389399" y="3210568"/>
            <a:ext cx="884820" cy="884820"/>
            <a:chOff x="4743681" y="2165548"/>
            <a:chExt cx="884820" cy="884820"/>
          </a:xfrm>
        </p:grpSpPr>
        <p:sp>
          <p:nvSpPr>
            <p:cNvPr id="38" name="泪滴形 59"/>
            <p:cNvSpPr/>
            <p:nvPr/>
          </p:nvSpPr>
          <p:spPr>
            <a:xfrm rot="18911031">
              <a:off x="4743681" y="2165548"/>
              <a:ext cx="884820" cy="884820"/>
            </a:xfrm>
            <a:prstGeom prst="teardrop">
              <a:avLst/>
            </a:prstGeom>
            <a:blipFill>
              <a:blip r:embed="rId8"/>
              <a:stretch>
                <a:fillRect/>
              </a:stretch>
            </a:blipFill>
            <a:ln w="254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Freeform 26"/>
            <p:cNvSpPr>
              <a:spLocks noEditPoints="1"/>
            </p:cNvSpPr>
            <p:nvPr/>
          </p:nvSpPr>
          <p:spPr bwMode="auto">
            <a:xfrm>
              <a:off x="4988464" y="2387879"/>
              <a:ext cx="394698" cy="414683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8" name="组合 61"/>
          <p:cNvGrpSpPr/>
          <p:nvPr/>
        </p:nvGrpSpPr>
        <p:grpSpPr>
          <a:xfrm>
            <a:off x="408712" y="5126454"/>
            <a:ext cx="884820" cy="884820"/>
            <a:chOff x="7582394" y="2165547"/>
            <a:chExt cx="884820" cy="884820"/>
          </a:xfrm>
        </p:grpSpPr>
        <p:sp>
          <p:nvSpPr>
            <p:cNvPr id="41" name="泪滴形 62"/>
            <p:cNvSpPr/>
            <p:nvPr/>
          </p:nvSpPr>
          <p:spPr>
            <a:xfrm rot="18911031">
              <a:off x="7582394" y="2165547"/>
              <a:ext cx="884820" cy="884820"/>
            </a:xfrm>
            <a:prstGeom prst="teardrop">
              <a:avLst/>
            </a:prstGeom>
            <a:blipFill>
              <a:blip r:embed="rId7"/>
              <a:stretch>
                <a:fillRect/>
              </a:stretch>
            </a:blipFill>
            <a:ln w="254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31"/>
            <p:cNvSpPr>
              <a:spLocks noEditPoints="1"/>
            </p:cNvSpPr>
            <p:nvPr/>
          </p:nvSpPr>
          <p:spPr bwMode="auto">
            <a:xfrm>
              <a:off x="7882831" y="2379937"/>
              <a:ext cx="362633" cy="456039"/>
            </a:xfrm>
            <a:custGeom>
              <a:avLst/>
              <a:gdLst>
                <a:gd name="T0" fmla="*/ 82 w 484"/>
                <a:gd name="T1" fmla="*/ 166 h 606"/>
                <a:gd name="T2" fmla="*/ 82 w 484"/>
                <a:gd name="T3" fmla="*/ 186 h 606"/>
                <a:gd name="T4" fmla="*/ 331 w 484"/>
                <a:gd name="T5" fmla="*/ 193 h 606"/>
                <a:gd name="T6" fmla="*/ 331 w 484"/>
                <a:gd name="T7" fmla="*/ 173 h 606"/>
                <a:gd name="T8" fmla="*/ 387 w 484"/>
                <a:gd name="T9" fmla="*/ 556 h 606"/>
                <a:gd name="T10" fmla="*/ 388 w 484"/>
                <a:gd name="T11" fmla="*/ 564 h 606"/>
                <a:gd name="T12" fmla="*/ 418 w 484"/>
                <a:gd name="T13" fmla="*/ 594 h 606"/>
                <a:gd name="T14" fmla="*/ 474 w 484"/>
                <a:gd name="T15" fmla="*/ 581 h 606"/>
                <a:gd name="T16" fmla="*/ 474 w 484"/>
                <a:gd name="T17" fmla="*/ 531 h 606"/>
                <a:gd name="T18" fmla="*/ 444 w 484"/>
                <a:gd name="T19" fmla="*/ 501 h 606"/>
                <a:gd name="T20" fmla="*/ 418 w 484"/>
                <a:gd name="T21" fmla="*/ 519 h 606"/>
                <a:gd name="T22" fmla="*/ 384 w 484"/>
                <a:gd name="T23" fmla="*/ 553 h 606"/>
                <a:gd name="T24" fmla="*/ 218 w 484"/>
                <a:gd name="T25" fmla="*/ 354 h 606"/>
                <a:gd name="T26" fmla="*/ 229 w 484"/>
                <a:gd name="T27" fmla="*/ 336 h 606"/>
                <a:gd name="T28" fmla="*/ 207 w 484"/>
                <a:gd name="T29" fmla="*/ 320 h 606"/>
                <a:gd name="T30" fmla="*/ 207 w 484"/>
                <a:gd name="T31" fmla="*/ 327 h 606"/>
                <a:gd name="T32" fmla="*/ 246 w 484"/>
                <a:gd name="T33" fmla="*/ 422 h 606"/>
                <a:gd name="T34" fmla="*/ 297 w 484"/>
                <a:gd name="T35" fmla="*/ 364 h 606"/>
                <a:gd name="T36" fmla="*/ 296 w 484"/>
                <a:gd name="T37" fmla="*/ 357 h 606"/>
                <a:gd name="T38" fmla="*/ 224 w 484"/>
                <a:gd name="T39" fmla="*/ 362 h 606"/>
                <a:gd name="T40" fmla="*/ 224 w 484"/>
                <a:gd name="T41" fmla="*/ 368 h 606"/>
                <a:gd name="T42" fmla="*/ 246 w 484"/>
                <a:gd name="T43" fmla="*/ 422 h 606"/>
                <a:gd name="T44" fmla="*/ 429 w 484"/>
                <a:gd name="T45" fmla="*/ 493 h 606"/>
                <a:gd name="T46" fmla="*/ 429 w 484"/>
                <a:gd name="T47" fmla="*/ 487 h 606"/>
                <a:gd name="T48" fmla="*/ 394 w 484"/>
                <a:gd name="T49" fmla="*/ 451 h 606"/>
                <a:gd name="T50" fmla="*/ 256 w 484"/>
                <a:gd name="T51" fmla="*/ 425 h 606"/>
                <a:gd name="T52" fmla="*/ 256 w 484"/>
                <a:gd name="T53" fmla="*/ 432 h 606"/>
                <a:gd name="T54" fmla="*/ 354 w 484"/>
                <a:gd name="T55" fmla="*/ 530 h 606"/>
                <a:gd name="T56" fmla="*/ 395 w 484"/>
                <a:gd name="T57" fmla="*/ 528 h 606"/>
                <a:gd name="T58" fmla="*/ 20 w 484"/>
                <a:gd name="T59" fmla="*/ 150 h 606"/>
                <a:gd name="T60" fmla="*/ 89 w 484"/>
                <a:gd name="T61" fmla="*/ 152 h 606"/>
                <a:gd name="T62" fmla="*/ 141 w 484"/>
                <a:gd name="T63" fmla="*/ 100 h 606"/>
                <a:gd name="T64" fmla="*/ 141 w 484"/>
                <a:gd name="T65" fmla="*/ 93 h 606"/>
                <a:gd name="T66" fmla="*/ 383 w 484"/>
                <a:gd name="T67" fmla="*/ 27 h 606"/>
                <a:gd name="T68" fmla="*/ 394 w 484"/>
                <a:gd name="T69" fmla="*/ 422 h 606"/>
                <a:gd name="T70" fmla="*/ 414 w 484"/>
                <a:gd name="T71" fmla="*/ 449 h 606"/>
                <a:gd name="T72" fmla="*/ 414 w 484"/>
                <a:gd name="T73" fmla="*/ 39 h 606"/>
                <a:gd name="T74" fmla="*/ 383 w 484"/>
                <a:gd name="T75" fmla="*/ 0 h 606"/>
                <a:gd name="T76" fmla="*/ 121 w 484"/>
                <a:gd name="T77" fmla="*/ 2 h 606"/>
                <a:gd name="T78" fmla="*/ 0 w 484"/>
                <a:gd name="T79" fmla="*/ 123 h 606"/>
                <a:gd name="T80" fmla="*/ 0 w 484"/>
                <a:gd name="T81" fmla="*/ 492 h 606"/>
                <a:gd name="T82" fmla="*/ 32 w 484"/>
                <a:gd name="T83" fmla="*/ 530 h 606"/>
                <a:gd name="T84" fmla="*/ 319 w 484"/>
                <a:gd name="T85" fmla="*/ 524 h 606"/>
                <a:gd name="T86" fmla="*/ 305 w 484"/>
                <a:gd name="T87" fmla="*/ 503 h 606"/>
                <a:gd name="T88" fmla="*/ 20 w 484"/>
                <a:gd name="T89" fmla="*/ 492 h 606"/>
                <a:gd name="T90" fmla="*/ 20 w 484"/>
                <a:gd name="T91" fmla="*/ 150 h 606"/>
                <a:gd name="T92" fmla="*/ 156 w 484"/>
                <a:gd name="T93" fmla="*/ 321 h 606"/>
                <a:gd name="T94" fmla="*/ 156 w 484"/>
                <a:gd name="T95" fmla="*/ 301 h 606"/>
                <a:gd name="T96" fmla="*/ 82 w 484"/>
                <a:gd name="T97" fmla="*/ 294 h 606"/>
                <a:gd name="T98" fmla="*/ 82 w 484"/>
                <a:gd name="T99" fmla="*/ 315 h 606"/>
                <a:gd name="T100" fmla="*/ 82 w 484"/>
                <a:gd name="T101" fmla="*/ 272 h 606"/>
                <a:gd name="T102" fmla="*/ 331 w 484"/>
                <a:gd name="T103" fmla="*/ 279 h 606"/>
                <a:gd name="T104" fmla="*/ 331 w 484"/>
                <a:gd name="T105" fmla="*/ 258 h 606"/>
                <a:gd name="T106" fmla="*/ 82 w 484"/>
                <a:gd name="T107" fmla="*/ 252 h 606"/>
                <a:gd name="T108" fmla="*/ 82 w 484"/>
                <a:gd name="T109" fmla="*/ 272 h 606"/>
                <a:gd name="T110" fmla="*/ 82 w 484"/>
                <a:gd name="T111" fmla="*/ 236 h 606"/>
                <a:gd name="T112" fmla="*/ 331 w 484"/>
                <a:gd name="T113" fmla="*/ 229 h 606"/>
                <a:gd name="T114" fmla="*/ 331 w 484"/>
                <a:gd name="T115" fmla="*/ 209 h 606"/>
                <a:gd name="T116" fmla="*/ 82 w 484"/>
                <a:gd name="T117" fmla="*/ 21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4" h="606">
                  <a:moveTo>
                    <a:pt x="331" y="166"/>
                  </a:moveTo>
                  <a:lnTo>
                    <a:pt x="82" y="166"/>
                  </a:lnTo>
                  <a:lnTo>
                    <a:pt x="82" y="173"/>
                  </a:lnTo>
                  <a:lnTo>
                    <a:pt x="82" y="186"/>
                  </a:lnTo>
                  <a:lnTo>
                    <a:pt x="82" y="193"/>
                  </a:lnTo>
                  <a:lnTo>
                    <a:pt x="331" y="193"/>
                  </a:lnTo>
                  <a:lnTo>
                    <a:pt x="331" y="186"/>
                  </a:lnTo>
                  <a:lnTo>
                    <a:pt x="331" y="173"/>
                  </a:lnTo>
                  <a:lnTo>
                    <a:pt x="331" y="166"/>
                  </a:lnTo>
                  <a:close/>
                  <a:moveTo>
                    <a:pt x="387" y="556"/>
                  </a:moveTo>
                  <a:lnTo>
                    <a:pt x="384" y="560"/>
                  </a:lnTo>
                  <a:lnTo>
                    <a:pt x="388" y="564"/>
                  </a:lnTo>
                  <a:lnTo>
                    <a:pt x="408" y="583"/>
                  </a:lnTo>
                  <a:lnTo>
                    <a:pt x="418" y="594"/>
                  </a:lnTo>
                  <a:cubicBezTo>
                    <a:pt x="430" y="606"/>
                    <a:pt x="450" y="606"/>
                    <a:pt x="462" y="594"/>
                  </a:cubicBezTo>
                  <a:lnTo>
                    <a:pt x="474" y="581"/>
                  </a:lnTo>
                  <a:cubicBezTo>
                    <a:pt x="481" y="575"/>
                    <a:pt x="484" y="565"/>
                    <a:pt x="483" y="556"/>
                  </a:cubicBezTo>
                  <a:cubicBezTo>
                    <a:pt x="484" y="547"/>
                    <a:pt x="481" y="538"/>
                    <a:pt x="474" y="531"/>
                  </a:cubicBezTo>
                  <a:lnTo>
                    <a:pt x="462" y="519"/>
                  </a:lnTo>
                  <a:lnTo>
                    <a:pt x="444" y="501"/>
                  </a:lnTo>
                  <a:lnTo>
                    <a:pt x="440" y="497"/>
                  </a:lnTo>
                  <a:lnTo>
                    <a:pt x="418" y="519"/>
                  </a:lnTo>
                  <a:lnTo>
                    <a:pt x="412" y="525"/>
                  </a:lnTo>
                  <a:lnTo>
                    <a:pt x="384" y="553"/>
                  </a:lnTo>
                  <a:lnTo>
                    <a:pt x="387" y="556"/>
                  </a:lnTo>
                  <a:close/>
                  <a:moveTo>
                    <a:pt x="218" y="354"/>
                  </a:moveTo>
                  <a:lnTo>
                    <a:pt x="234" y="338"/>
                  </a:lnTo>
                  <a:lnTo>
                    <a:pt x="229" y="336"/>
                  </a:lnTo>
                  <a:lnTo>
                    <a:pt x="234" y="331"/>
                  </a:lnTo>
                  <a:lnTo>
                    <a:pt x="207" y="320"/>
                  </a:lnTo>
                  <a:lnTo>
                    <a:pt x="211" y="328"/>
                  </a:lnTo>
                  <a:lnTo>
                    <a:pt x="207" y="327"/>
                  </a:lnTo>
                  <a:lnTo>
                    <a:pt x="218" y="354"/>
                  </a:lnTo>
                  <a:close/>
                  <a:moveTo>
                    <a:pt x="246" y="422"/>
                  </a:moveTo>
                  <a:lnTo>
                    <a:pt x="302" y="366"/>
                  </a:lnTo>
                  <a:lnTo>
                    <a:pt x="297" y="364"/>
                  </a:lnTo>
                  <a:lnTo>
                    <a:pt x="302" y="359"/>
                  </a:lnTo>
                  <a:lnTo>
                    <a:pt x="296" y="357"/>
                  </a:lnTo>
                  <a:lnTo>
                    <a:pt x="249" y="337"/>
                  </a:lnTo>
                  <a:lnTo>
                    <a:pt x="224" y="362"/>
                  </a:lnTo>
                  <a:lnTo>
                    <a:pt x="226" y="366"/>
                  </a:lnTo>
                  <a:lnTo>
                    <a:pt x="224" y="368"/>
                  </a:lnTo>
                  <a:lnTo>
                    <a:pt x="243" y="416"/>
                  </a:lnTo>
                  <a:lnTo>
                    <a:pt x="246" y="422"/>
                  </a:lnTo>
                  <a:close/>
                  <a:moveTo>
                    <a:pt x="412" y="511"/>
                  </a:moveTo>
                  <a:lnTo>
                    <a:pt x="429" y="493"/>
                  </a:lnTo>
                  <a:lnTo>
                    <a:pt x="426" y="490"/>
                  </a:lnTo>
                  <a:lnTo>
                    <a:pt x="429" y="487"/>
                  </a:lnTo>
                  <a:lnTo>
                    <a:pt x="414" y="472"/>
                  </a:lnTo>
                  <a:lnTo>
                    <a:pt x="394" y="451"/>
                  </a:lnTo>
                  <a:lnTo>
                    <a:pt x="312" y="369"/>
                  </a:lnTo>
                  <a:lnTo>
                    <a:pt x="256" y="425"/>
                  </a:lnTo>
                  <a:lnTo>
                    <a:pt x="260" y="429"/>
                  </a:lnTo>
                  <a:lnTo>
                    <a:pt x="256" y="432"/>
                  </a:lnTo>
                  <a:lnTo>
                    <a:pt x="334" y="510"/>
                  </a:lnTo>
                  <a:lnTo>
                    <a:pt x="354" y="530"/>
                  </a:lnTo>
                  <a:lnTo>
                    <a:pt x="374" y="549"/>
                  </a:lnTo>
                  <a:lnTo>
                    <a:pt x="395" y="528"/>
                  </a:lnTo>
                  <a:lnTo>
                    <a:pt x="412" y="511"/>
                  </a:lnTo>
                  <a:close/>
                  <a:moveTo>
                    <a:pt x="20" y="150"/>
                  </a:move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cubicBezTo>
                    <a:pt x="118" y="152"/>
                    <a:pt x="141" y="129"/>
                    <a:pt x="141" y="100"/>
                  </a:cubicBezTo>
                  <a:lnTo>
                    <a:pt x="141" y="94"/>
                  </a:lnTo>
                  <a:lnTo>
                    <a:pt x="141" y="93"/>
                  </a:lnTo>
                  <a:lnTo>
                    <a:pt x="141" y="27"/>
                  </a:lnTo>
                  <a:lnTo>
                    <a:pt x="383" y="27"/>
                  </a:lnTo>
                  <a:cubicBezTo>
                    <a:pt x="389" y="27"/>
                    <a:pt x="394" y="32"/>
                    <a:pt x="394" y="38"/>
                  </a:cubicBezTo>
                  <a:lnTo>
                    <a:pt x="394" y="422"/>
                  </a:lnTo>
                  <a:lnTo>
                    <a:pt x="394" y="429"/>
                  </a:lnTo>
                  <a:lnTo>
                    <a:pt x="414" y="449"/>
                  </a:lnTo>
                  <a:lnTo>
                    <a:pt x="414" y="443"/>
                  </a:lnTo>
                  <a:lnTo>
                    <a:pt x="414" y="39"/>
                  </a:lnTo>
                  <a:lnTo>
                    <a:pt x="414" y="32"/>
                  </a:lnTo>
                  <a:cubicBezTo>
                    <a:pt x="414" y="14"/>
                    <a:pt x="400" y="0"/>
                    <a:pt x="383" y="0"/>
                  </a:cubicBezTo>
                  <a:lnTo>
                    <a:pt x="123" y="0"/>
                  </a:lnTo>
                  <a:lnTo>
                    <a:pt x="121" y="2"/>
                  </a:lnTo>
                  <a:lnTo>
                    <a:pt x="1" y="122"/>
                  </a:lnTo>
                  <a:lnTo>
                    <a:pt x="0" y="123"/>
                  </a:lnTo>
                  <a:lnTo>
                    <a:pt x="0" y="130"/>
                  </a:lnTo>
                  <a:lnTo>
                    <a:pt x="0" y="492"/>
                  </a:lnTo>
                  <a:lnTo>
                    <a:pt x="0" y="499"/>
                  </a:lnTo>
                  <a:cubicBezTo>
                    <a:pt x="0" y="516"/>
                    <a:pt x="14" y="530"/>
                    <a:pt x="32" y="530"/>
                  </a:cubicBezTo>
                  <a:lnTo>
                    <a:pt x="326" y="530"/>
                  </a:lnTo>
                  <a:lnTo>
                    <a:pt x="319" y="524"/>
                  </a:lnTo>
                  <a:lnTo>
                    <a:pt x="326" y="524"/>
                  </a:lnTo>
                  <a:lnTo>
                    <a:pt x="305" y="503"/>
                  </a:lnTo>
                  <a:lnTo>
                    <a:pt x="32" y="503"/>
                  </a:lnTo>
                  <a:cubicBezTo>
                    <a:pt x="25" y="503"/>
                    <a:pt x="21" y="498"/>
                    <a:pt x="20" y="492"/>
                  </a:cubicBezTo>
                  <a:lnTo>
                    <a:pt x="20" y="492"/>
                  </a:lnTo>
                  <a:lnTo>
                    <a:pt x="20" y="150"/>
                  </a:lnTo>
                  <a:close/>
                  <a:moveTo>
                    <a:pt x="82" y="321"/>
                  </a:moveTo>
                  <a:lnTo>
                    <a:pt x="156" y="321"/>
                  </a:lnTo>
                  <a:lnTo>
                    <a:pt x="156" y="315"/>
                  </a:lnTo>
                  <a:lnTo>
                    <a:pt x="156" y="301"/>
                  </a:lnTo>
                  <a:lnTo>
                    <a:pt x="156" y="294"/>
                  </a:lnTo>
                  <a:lnTo>
                    <a:pt x="82" y="294"/>
                  </a:lnTo>
                  <a:lnTo>
                    <a:pt x="82" y="301"/>
                  </a:lnTo>
                  <a:lnTo>
                    <a:pt x="82" y="315"/>
                  </a:lnTo>
                  <a:lnTo>
                    <a:pt x="82" y="321"/>
                  </a:lnTo>
                  <a:close/>
                  <a:moveTo>
                    <a:pt x="82" y="272"/>
                  </a:moveTo>
                  <a:lnTo>
                    <a:pt x="82" y="279"/>
                  </a:lnTo>
                  <a:lnTo>
                    <a:pt x="331" y="279"/>
                  </a:lnTo>
                  <a:lnTo>
                    <a:pt x="331" y="272"/>
                  </a:lnTo>
                  <a:lnTo>
                    <a:pt x="331" y="258"/>
                  </a:lnTo>
                  <a:lnTo>
                    <a:pt x="331" y="252"/>
                  </a:lnTo>
                  <a:lnTo>
                    <a:pt x="82" y="252"/>
                  </a:lnTo>
                  <a:lnTo>
                    <a:pt x="82" y="258"/>
                  </a:lnTo>
                  <a:lnTo>
                    <a:pt x="82" y="272"/>
                  </a:lnTo>
                  <a:close/>
                  <a:moveTo>
                    <a:pt x="82" y="229"/>
                  </a:moveTo>
                  <a:lnTo>
                    <a:pt x="82" y="236"/>
                  </a:lnTo>
                  <a:lnTo>
                    <a:pt x="331" y="236"/>
                  </a:lnTo>
                  <a:lnTo>
                    <a:pt x="331" y="229"/>
                  </a:lnTo>
                  <a:lnTo>
                    <a:pt x="331" y="216"/>
                  </a:lnTo>
                  <a:lnTo>
                    <a:pt x="331" y="209"/>
                  </a:lnTo>
                  <a:lnTo>
                    <a:pt x="82" y="209"/>
                  </a:lnTo>
                  <a:lnTo>
                    <a:pt x="82" y="216"/>
                  </a:lnTo>
                  <a:lnTo>
                    <a:pt x="82" y="22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34992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2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28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28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1152</Words>
  <Application>Microsoft Office PowerPoint</Application>
  <PresentationFormat>Custom</PresentationFormat>
  <Paragraphs>104</Paragraphs>
  <Slides>18</Slides>
  <Notes>18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huy_ctn</cp:lastModifiedBy>
  <cp:revision>123</cp:revision>
  <dcterms:created xsi:type="dcterms:W3CDTF">2017-03-18T13:24:14Z</dcterms:created>
  <dcterms:modified xsi:type="dcterms:W3CDTF">2021-10-05T14:18:55Z</dcterms:modified>
</cp:coreProperties>
</file>